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425" r:id="rId2"/>
    <p:sldId id="426" r:id="rId3"/>
    <p:sldId id="427" r:id="rId4"/>
    <p:sldId id="428" r:id="rId5"/>
    <p:sldId id="415" r:id="rId6"/>
    <p:sldId id="418" r:id="rId7"/>
    <p:sldId id="429" r:id="rId8"/>
    <p:sldId id="419" r:id="rId9"/>
    <p:sldId id="420" r:id="rId10"/>
    <p:sldId id="430" r:id="rId11"/>
    <p:sldId id="421" r:id="rId12"/>
    <p:sldId id="422" r:id="rId13"/>
    <p:sldId id="431" r:id="rId14"/>
    <p:sldId id="423" r:id="rId15"/>
    <p:sldId id="424" r:id="rId16"/>
    <p:sldId id="432" r:id="rId17"/>
    <p:sldId id="433" r:id="rId18"/>
    <p:sldId id="436" r:id="rId19"/>
    <p:sldId id="439" r:id="rId20"/>
    <p:sldId id="434" r:id="rId21"/>
    <p:sldId id="437" r:id="rId22"/>
    <p:sldId id="440" r:id="rId23"/>
    <p:sldId id="438" r:id="rId24"/>
    <p:sldId id="435" r:id="rId25"/>
    <p:sldId id="441" r:id="rId26"/>
    <p:sldId id="442" r:id="rId27"/>
    <p:sldId id="443" r:id="rId28"/>
    <p:sldId id="448" r:id="rId29"/>
    <p:sldId id="444" r:id="rId30"/>
    <p:sldId id="445" r:id="rId31"/>
    <p:sldId id="449" r:id="rId32"/>
    <p:sldId id="446" r:id="rId33"/>
    <p:sldId id="447" r:id="rId34"/>
    <p:sldId id="450" r:id="rId35"/>
    <p:sldId id="451" r:id="rId36"/>
    <p:sldId id="452" r:id="rId37"/>
    <p:sldId id="453" r:id="rId38"/>
    <p:sldId id="454" r:id="rId39"/>
    <p:sldId id="462" r:id="rId40"/>
    <p:sldId id="455" r:id="rId41"/>
    <p:sldId id="456" r:id="rId42"/>
    <p:sldId id="457" r:id="rId43"/>
    <p:sldId id="463" r:id="rId44"/>
    <p:sldId id="464" r:id="rId45"/>
    <p:sldId id="465" r:id="rId46"/>
    <p:sldId id="458" r:id="rId47"/>
    <p:sldId id="466" r:id="rId48"/>
    <p:sldId id="459" r:id="rId49"/>
    <p:sldId id="460" r:id="rId50"/>
    <p:sldId id="473" r:id="rId51"/>
    <p:sldId id="461" r:id="rId52"/>
    <p:sldId id="474" r:id="rId53"/>
    <p:sldId id="467" r:id="rId54"/>
    <p:sldId id="475" r:id="rId55"/>
    <p:sldId id="468" r:id="rId56"/>
    <p:sldId id="469" r:id="rId57"/>
    <p:sldId id="476" r:id="rId58"/>
    <p:sldId id="470" r:id="rId59"/>
    <p:sldId id="477" r:id="rId60"/>
    <p:sldId id="471" r:id="rId61"/>
    <p:sldId id="478" r:id="rId62"/>
    <p:sldId id="592" r:id="rId63"/>
    <p:sldId id="479" r:id="rId64"/>
    <p:sldId id="485" r:id="rId65"/>
    <p:sldId id="480" r:id="rId66"/>
    <p:sldId id="481" r:id="rId67"/>
    <p:sldId id="482" r:id="rId68"/>
    <p:sldId id="483" r:id="rId69"/>
    <p:sldId id="484" r:id="rId70"/>
    <p:sldId id="472" r:id="rId71"/>
    <p:sldId id="486" r:id="rId72"/>
    <p:sldId id="498" r:id="rId73"/>
    <p:sldId id="487" r:id="rId74"/>
    <p:sldId id="488" r:id="rId75"/>
    <p:sldId id="489" r:id="rId76"/>
    <p:sldId id="499" r:id="rId77"/>
    <p:sldId id="490" r:id="rId78"/>
    <p:sldId id="491" r:id="rId79"/>
    <p:sldId id="493" r:id="rId80"/>
    <p:sldId id="492" r:id="rId81"/>
    <p:sldId id="494" r:id="rId82"/>
    <p:sldId id="495" r:id="rId83"/>
    <p:sldId id="496" r:id="rId84"/>
    <p:sldId id="497" r:id="rId85"/>
    <p:sldId id="500" r:id="rId86"/>
    <p:sldId id="501" r:id="rId87"/>
    <p:sldId id="502" r:id="rId88"/>
    <p:sldId id="503" r:id="rId89"/>
    <p:sldId id="512" r:id="rId90"/>
    <p:sldId id="505" r:id="rId91"/>
    <p:sldId id="506" r:id="rId92"/>
    <p:sldId id="507" r:id="rId93"/>
    <p:sldId id="508" r:id="rId94"/>
    <p:sldId id="509" r:id="rId95"/>
    <p:sldId id="510" r:id="rId96"/>
    <p:sldId id="511" r:id="rId97"/>
    <p:sldId id="513" r:id="rId98"/>
    <p:sldId id="514" r:id="rId99"/>
    <p:sldId id="515" r:id="rId100"/>
    <p:sldId id="51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1594-C2BE-4E2C-B6FD-AE56BE93E18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E0E97-677C-4835-A8BD-510409B5C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3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04D541-86EC-F15A-1D7C-8837F0B4A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2C9CA8-84C0-7183-B874-49F1BFF96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75CD0E-E72C-2C8C-361C-47D5B2024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3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D7F06C2-7418-4816-3AC1-97FDDDB3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EC0296C-1BEE-61AA-69F3-CEB28AD0B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B89563-70B8-B5B2-EA3E-AA491D9C6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4897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9C4A96-7A60-A089-1047-3CD087FB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5D6709-36BF-0E1D-7312-355B5C6FB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713408-D023-CCF7-791C-771128887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27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0CF6DC-3294-5DA4-2057-8214F8A9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B62355-4F0C-BBDD-E2A5-7BC54534F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B9FB8-8DD0-2BCB-4D9F-83917E4AF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07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454743-9661-7C10-BDD5-09877E7C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48AF71-BD20-D6EE-764C-425F8EB0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A14F31-86AC-D219-DE85-6CA5D05DD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3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175EBA-03D4-3CF3-FEC7-1BC813A7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5155BF-7E1C-6340-9D73-39FB8921D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29AD9B2-F9DA-EEC2-4882-1EB3A50F9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185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B40785A-2FD9-E593-2802-BB563817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13BD6A-60B7-3CBC-6E8C-CC9E5D15A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67E845-56CF-F6E3-3821-BEBD8D815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70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ED99773-A8A8-178A-A5F7-52ACBBDD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DD984FE-D918-CB2A-1E25-8B201E13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C9F270-DC32-0044-C6C0-43EEAB8EF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96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E5BA05-D1F9-02B7-D10F-24D4BAEA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29134C-DC8F-AE67-48F0-49E4DA711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F4BA2-603C-75C1-4848-F5B819B15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66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4E2508-E43D-61F6-3EB7-58A3A3C0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95B1E2-9405-D38E-2F5A-A1EE9CB75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E325FD-3E76-D633-0633-6004EB0B1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945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E3B2D4-8B2F-7A2C-7C24-970E7CA48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31F708-7316-CC54-4858-4296B0051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7480D6-9C26-83E9-CCB6-22D9C5A72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608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A0F0046-4AC3-9EB3-4C25-CB90BF6C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6D28C31-4173-AFDA-B6EC-1215BC78F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A06C1-B529-8923-0FFF-F4FABE437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32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8227E5-D5A8-5E01-EF98-411CD8B2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143B2B-C7C9-CB97-165B-520565F38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ED1B-4782-E97C-CA27-8A28F5648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18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2976BA0-6FD6-5FA6-61DD-83489B7F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3F3535-3592-7557-F89B-FA631032B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5FECB6C-86A8-CB33-F3D2-F33A5C938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FF0510-F0A0-D451-254B-D19D9EC8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86A721C-5472-9018-A50A-CFC174716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858793-488D-37BD-E87D-A1B8FC7EE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68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074A15E-113F-6AF4-AEE3-38502BF7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4BDE72-5104-7D70-CC88-FA564A0E5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E685F3F-52F9-FF4A-C3F4-F5F77E80A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2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4FD2CE-EDD9-0F75-84B9-6043069C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07EB00F-70B1-AB26-DA48-FEB1EDDA7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CF3D38E-1DEE-8B49-47A6-D2CEABA56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200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513024-3E32-6F1A-D2A9-A34445D7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80EBFEC-A462-B743-2CCF-1B25F0819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E624FAD-1DC6-8E6C-E5CE-3DEB8C0DC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96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2DA4F4-05DC-9C90-781E-47753437B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31F163-D69A-701B-4A19-89C2CC3B2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D28AA2-D09A-9378-584A-EB72C3717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67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81E63B-2C12-17D7-2A34-00E49B6DF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EAD002D-ECDF-B17D-4081-033D4FAC4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C391AF8-DBA7-E756-B61B-716B3F501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833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E82F36F-896F-74C4-14F0-F9B432B1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9CFDF5E-0CDA-3964-BA67-3658EFA1FD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F03959-BA22-052D-D312-88433DC6B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192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238A683-56F5-2DE8-D27B-6F02440F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FFA0DD-5994-1D08-7BBD-54CF8D9CF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24F9D99-8735-98B2-7C6E-2F27A564B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983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508D506-83BA-9834-16C5-BB62A578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0358B9-0B8C-B782-855C-BC40871C6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8D17A2-FDB9-FB39-DF0E-1FC8B63FE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88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CC0122-CC5E-AD69-9E9D-84E5FD97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EDD9966-E502-30C3-3C02-1A9991B97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FEA278A-6606-ADAD-4522-F9841537E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546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7307BD4-898D-4843-24E2-B97E9E12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ADFA0E-B465-08C1-C52C-79B2AC8E7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E0512C-582D-2329-D656-332CB1231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046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12B9C62-6FF7-FEB5-F751-D2BCAABD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59A2A47-9960-19DA-1DF8-AC510CD4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4A22F72-D5B7-C541-4FBB-A3B4C21E8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589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80E5DC9-C822-DAFD-838C-CBB89F79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F8F2B5-60EF-E7AA-12ED-BBCF1616A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400880-5AF4-B02E-FEF1-C9692C173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935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242B63D-3CE4-0849-F81B-C32DB77C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9CF5F7-830E-8395-B015-2D1E4D0FC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977D55-F978-7E4B-9315-5330D6433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976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55FC19-8D49-AEE2-EDAD-2269A736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FADBB6-0E7A-F6BA-5ABC-6DBA6EABB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CC07D5-2B49-4661-7122-994CD44CC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246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E056C94-6703-3F5A-C554-D7BEE7E8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B1B42D-46DD-2E5A-D025-25CF645F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139BCF-E9BD-AFB9-5C4E-66E38FB93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359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0326215-3FFC-C0FE-9FEC-81C30BC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3AA674-C7CF-A0EA-73DA-3220FA583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0D1039-186F-AB69-4C68-25A35DC60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274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9077729-CA9A-5044-7FEB-B910646A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93BAC00-C87D-0B43-AC8D-FDCEBACD0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3F54E01-8600-B595-825F-06A666E65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383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0633FD0-6B87-F5B1-8566-AFC8E312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0BE388-98BD-38FC-194F-AB8E8EBC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0DCE4EA-FAE2-1F4E-88A4-4B444AA3F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825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1138424-E20F-8DEF-E3F2-792157BC7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036C40-2263-8DFC-2E2B-FC7D12A48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34588DD-E6EB-7FB2-8579-50E9892E1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40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9E8707B-9E42-9EE4-B25F-F725C8C52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E7A6B-A1DD-4192-6D29-3E53CEE18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48004E1-8787-A7BB-C728-6A20DB370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21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D62B72D-6581-A1EA-6BD9-ACD037FD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5B0C13-49D0-84C8-AD27-81B925EAB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784C54-C81D-297C-0525-F6EAE583E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450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EC5282-A418-2952-C9B1-97759395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3265C8F-E9EA-8EB8-6A39-F8C9DC7E6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98D05E-E7E8-418D-7635-11B30A0F8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2014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C48627A-623C-4721-05A3-07445C40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26753B-0BE3-EE30-B25A-57B2613F6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479CB1-60D0-DECF-D168-EBD28DA6C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83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E289D9-B065-4C8A-0B95-C1BD5AC8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66AD51-5886-E1B8-0494-15668AA93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452942-56E3-5D07-12D2-FB36B5C50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4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62316A5-A8BC-F8AC-4946-2BC7C97B6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2B13C83-67E7-BF23-EA34-494A54157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CB62DD-5A12-6077-1CE1-A2093A633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888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572B4A9-54E6-E0A8-0BA2-A692FD7B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FEBBED-9A9C-AD6C-6241-20D2B3AA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748A0B-20DF-D5F2-DB48-E8C21B3F2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721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60711C-549E-8BDB-2B34-DA2CC2CF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ECCF6F-1C45-2FD7-E637-E9FAFC40B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11C6D08-EBA8-B753-AD02-668273E77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699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9DC8F7-4A69-85A8-04F9-3FDAA46B7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7AF8311-1552-74AF-CFC9-551AAE87C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411936C-CF4B-5897-5320-651817CDD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793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C36DCFE-6AB0-D97D-D7A3-E25FFB9A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629E23D-6BB8-969C-C7D6-BBA8519D0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8B9523B-73A0-1DAC-693B-2FA206870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103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A016BC8-11FC-C2C1-7EA4-06990CA2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AEC4D3-8B1B-713A-305A-2B858D6F1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E1E9036-AF9B-4399-1877-F8296DDA0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94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9438AF1-D5A4-3DD4-995F-7A76DDD6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AC30B1-011A-5EAE-9EEC-FB1B46761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E2E9259-58D7-E195-53A0-AF2A7544A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110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8752ED-F366-9157-7E32-C27B1BB2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4B04664-DF79-C939-5BE6-057160F8B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3F8302-465D-1423-3F56-9F4114684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943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0105C2-ECE3-6123-E0E3-48D7B7C6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2679E60-17CF-66C3-552B-4E66FE884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CEA42-CAEE-4590-C17B-934CA9E92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0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2B0BC53-C4CE-27C1-0BF2-1323BA8B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0E6B7A3-4B85-C7DD-1F05-C9EE22194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9D89C3-9332-4692-606D-2A431703E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1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66EE85-868B-858E-268F-94ADC2B6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1DADDB-B905-AC40-4D8E-6BD623E7B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AC33049-0812-05A5-A643-FB6DC45564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637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BBC7E-AF73-DC91-1EAA-9A2E3FF5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65813D-2C12-004B-77DE-23CA10C1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D8CF77-07DA-114C-B1B8-58446FA5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5242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EBE935-5B8F-F1E0-FF91-1AC164ABC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7E0E6-9CCF-7863-792F-98A10C54B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70D3E8F-5C5A-5AE3-8043-81442D389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227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BF6B34B-ACE2-E55B-6E5C-258ECC6C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4C10DE-1466-84C9-D362-F91901B0F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5412E5-C813-3256-BA3D-42130EC3D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131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8C080F2-52D1-34C2-9BA4-19E987EA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31F1BA-A6FF-AA63-249D-A2334B56F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44959A-118E-0E21-4ABC-A809AFC63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1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D2008A6-703F-2911-6371-7690625C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22826A-DE0F-178B-B3BD-0CAC1EE1A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10AB7A-C76F-2EFD-531D-43A38BC6B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401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687486-2121-11A6-C9FE-0AC9FD75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99EAF2A-D8F3-66D0-9FE1-6ACF3178B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B77F56-100C-5A4F-C02E-DABE42822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4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CBF8E3-8197-790E-3174-C95DFFD9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59560F-824D-DE0E-8F28-C64A0C57F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19D36E-F2A4-4794-6D45-8EE431529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2696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D0526C-E995-D309-ED22-D9B47C30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AD51A06-7A96-4FDA-2A8F-B6B1F478E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3B6402A-F665-F922-C34B-690EA4F7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803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BB41499-66BB-BC40-E222-0CE05F1B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93427-3C37-8D96-AFCE-45CF7E9C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FFAA-9B60-7977-6AA4-31B5AB4B4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444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7AF9A1-2E61-260D-4815-D75212B4E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549EB88-FE92-3CE0-8E3C-77AC8E594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0304E5-34A7-01E0-89EC-91E0191ED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5632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62C2B08-D8E9-9210-AA05-62522A9E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2F902F-8DBD-23AC-CF8E-CED092745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E23210-1D27-02C0-AFA3-F7C728C9D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65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B986B-2FCD-BD39-C4C6-B0319B90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00F81-0B42-F506-8F50-6E5CDFA1A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0E63C5B-BD1D-8F13-1BF9-0096FA716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7387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F8A2546-D839-6181-4A5B-DB82A9B0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B31274-81D9-A3A9-E9B7-70DF2A90E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50F7BE-A289-3E2C-C9AC-02D78EF41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2782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C3B88D6-0E69-D1FE-0B49-03DD7EDB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2E314BC-3DB3-1B75-F6F7-FF1592C49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378A0EF-597C-7C95-CFF9-EAD00C9F8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008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2FF014C-EE16-BF8A-D943-0A49596F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B31FA0-C9BB-252D-452F-FE9477079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DC53BA9-FEF7-13CD-E493-F0A1F9D71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8123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7B24A0-0718-D02B-DF35-356CBD90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474FFAA-F42E-BAE1-9115-700A38ACD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EA01F6-3F51-5E0B-D298-3DA97C494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7996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6C4D83C-B3E1-DB83-4249-2EE21920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07F3FC-7ACB-D8D1-77A3-8F5E1E9CA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105CA40-4C34-5690-1831-AF8F29FE5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99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7888A6-AC21-1A42-CD9B-50D23A71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B275B91-C532-D9FC-4DF8-847C26D19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870BFF-1F90-63B0-A277-9F37D3245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428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788725-467A-8476-9E18-9FC95DB1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150C680-46F1-A1C8-9023-912C32BFF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A47B9F4-593F-C27D-C9CE-2475C3A0E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419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51D1EAD-54C2-11C0-6405-A4D46A45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903CDCD-EBE8-10FE-096A-2E1C7D714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1DB5363-1102-4D92-83C9-13FBB032D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041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E4922C-CC96-508D-6C80-DA52B379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AF38E48-B3E2-B085-2A33-70D09EE64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C90F2B-E6E8-F2CD-C5C3-DA18664A1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227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765FC7B-45E7-CB63-39C0-CD5C74AB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17139C5-02BC-09CE-5465-D9DEF212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23254E7-3DE9-90F4-1661-D0F66B6C5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6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4F77A9-153F-C119-7283-67F4F0751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650274-14E2-35FD-3134-A52F22C54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F7D0C4-DEAA-F6E0-12AF-54753C772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733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00D2C6-F376-9E4E-049D-0F61C964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2337DE-3279-3D91-61E6-1FDB6FE71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A3C9D6-80C4-588A-CC24-7921DA60F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954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B2D3D3-044E-6950-642E-B386A990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A99180-377A-1EB9-567B-EF3D0F44C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F67FBA-8FA4-81D7-07A9-DD612B916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3307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384AF78-5A39-B07E-66B2-37425C49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9A4A91-DE0F-8009-DDF3-CCF512E3C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CFBED2-10EF-1483-5320-A05B54FF7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881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6EC477-BBAB-D4E4-C52A-A9D589C7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AEE3B58-45A9-D4E0-E5A5-AA493AC8B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5FA48D7-B481-6061-41A7-752B17C72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6640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D50-7C8C-A6E8-9788-9918FE6F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E4CD13C-2EBD-8B8E-5FF4-FE92231E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F164DC-7082-4500-B3AE-DCF9432BA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70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308A72-8ECC-9B16-A2A7-DD33DE10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0950CE9-FA16-FD5A-CAA1-2592ACE06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0090BF0-1E66-D3A3-7300-D8BE960AA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6335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BD423A-B81E-C03C-9813-14CC73CE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5538A-3EE7-9442-94F3-06ABC7D7CD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C532D9-0F5D-663E-5208-D0CEA4BB9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260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DD7889-68DE-8D66-A79D-C37850F7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DE71262-7673-5EB4-6C72-0247A134D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027381-012A-7EB0-F36C-7FDD5AC6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07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8CD7C86-2859-E45A-F79D-3B55E1A3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E8A12B-9C98-87F7-CCF1-46586EAC9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55E9F0-5D2C-F492-33A4-6E13497A9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7333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7A747C5-D37A-CEA1-E868-DDB3A1A3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6239E5F-9145-70B1-3908-151A07F24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5A9DF1-AABA-122A-FD53-34B9B76CD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976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C7F8F16-81DD-9987-B3DA-43EEA2B3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2F41F3D-7B78-AEF3-8180-27141901C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4C49C99-9E62-22C5-4D3D-003C63FAD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5304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3C191C-E623-E588-80AF-137542B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3B2AC76-F251-F02B-EC86-C39B2A36D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CC9DD9-FC40-482E-61C1-6FAE09034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0908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E74C2B9-C692-D961-5660-10EA6725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568B69-B956-B188-C58A-5C23CC2AC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A6288C9-46F7-DE44-451F-2B7A336FE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6569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6A2C717-C52F-F5F7-E185-13B132D7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3FC817-CCA6-963B-E8CB-B42F25196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FF8876-98B4-0719-187E-099D583E0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069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A64759-5B54-D0B6-E5DC-803D3D61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D0EC4D9-624D-A304-EA3D-2E4B5EA51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FA32C87-1376-0609-EDD0-1BB3677C1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828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CA88A56-7225-D39A-2E52-A2095F762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5C8A4C5-9D85-023D-9463-8F2B9C35C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D1377FD-D150-5EEB-D0FE-AFA7073F1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29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F1810C-C7A2-3F72-58A2-42C32CCE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51357E4-E249-BC58-C689-D862940F7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65A080F-96AA-DEC7-A2C6-12D70FEF6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267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94961C3-9779-7027-093D-1C06698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372663A-93D1-8D36-66F3-81076EB32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762BC6F-F74D-EB59-E124-B3DBD1121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1095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D4B23C6-8D2A-B15F-CD1D-7D18835E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F7A36-30B8-C76F-469C-5D6CCCFDF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B1A796A-E97D-F880-852F-E31A7C801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4295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ABD2EA-2F2C-FF93-FBD1-657CDEA0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E4133-B0FA-2147-0F65-F8CB3D4D4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D53D47-3B7D-6913-DB66-3E2DAF2EB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859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FB1294-EE26-CFAA-C2D5-15243749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FB343D-C707-7EC1-AB7B-504335199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4535F2A-7DB3-522C-C591-C06EC420B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7383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404AAAB-F095-2B14-B7BF-75625B73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3C3910F-6DD2-2DF4-4755-9F834633A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C968F-3C01-1272-DD9A-9A6CD2657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7916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33F8CCD-8010-4177-0697-8B6707AD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F3C9D8-B6A1-8BD4-4B78-1F8EC7147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B0CA9D-DE29-0704-4727-9709A09CE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711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55BEB-915D-948E-221D-766CF76F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8C741D-59DF-3EFA-8615-56F6547B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E9AFEA0-8D34-D2BB-1424-1C64D12E8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804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032BEF-E5AE-6549-70B8-800AD685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466F8C-433B-1EBF-64FC-0C8ED9F2E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D84287B-8231-B32C-CB2D-595BFC9F8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6340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F2B0286-E63C-8CE4-15D9-7D93DFBA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F8C189-0CAA-87A3-B008-0FC519D45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AB68A9-9CB9-726F-929C-FA920CB76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852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FE4467-B8EF-5DAC-1745-0F3A855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30D3C1-885A-8927-C6F4-1B4C2037D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9232E9-A649-2955-6B98-B8214F4726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36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7160-FAC4-0368-8CA8-A76CDD3C2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D583C-BA8B-8C98-A51B-3241A6EDE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01A-B63B-2B97-B459-984EA5DB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ABE90-FF27-7147-1721-B01EEF1C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3620C-B211-A026-9A76-52B25DE7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1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050-353B-FB6A-241A-F4C8ED64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55BAC-8C26-B0DE-2975-3C5698E1B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87C0-D6B8-BC0B-0FBE-773F6300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561A-8ECE-4C4F-8C00-BAC8EA9B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A950-B81E-B94D-95B4-77D5A050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9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5B89C-AD98-342B-7765-0275ABBCD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9935-EC0C-6318-F619-626744135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71F02-FCBF-9EF3-2E55-DD7B0394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D2D09-AAD9-B558-C5DA-EE0D017C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B3CB-51DD-1312-63B1-F5ABADAF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7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2BAA-944E-D486-6A89-EB0F4713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AF96-D3C8-4F35-4D1F-313D26226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C4B7E-E6B8-67CB-29A8-855CC96E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4FDC0-A4EF-AA63-638B-20BCA45D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9E657-1573-D54F-0414-613BAD6F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9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77B-91A8-4B27-C962-2E94341F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8D3F-9CAD-FA51-12A4-3A7F49F2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7E5C-42D8-D800-19BA-6BF545EE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0D65-4749-6072-4AAC-2FED8094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7ADBB-01BE-F3B5-8926-7679C97B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8BDA-787B-E6DA-BF0D-3C6ECF54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782F-A527-8FD5-BFCF-574C3F27D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6579F-63AA-8AC9-69DB-8C8499792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68E38-B05C-E06C-DD63-EFE77A54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9D24F-D911-E3FF-36B2-A318386B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B6306-4E62-CDD6-AEB0-9C81F57B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9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663C-54F0-5F33-2FED-FC5A46DC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8FA7-2B16-DADC-7E51-37F038979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1D6B7-D2FD-572C-AC04-CF685B5D9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73FFC-2631-C7D0-013B-C1A88FBEB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A5FF-0C6B-A05A-116D-1ED4C1264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83486-0BE4-63FC-C84B-1E6252C4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C2BFD-200A-E178-9BCF-0F0CC7FB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C2904-39E0-AD09-6FFA-0EA8776F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0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340E-600C-5FDE-71F5-CD589C86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4D3E6-6221-CA8E-C0B9-9933FEE8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8B552-DB57-C4F1-4CE6-C21A2893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786B5-BAC8-4013-AF37-B42F4AA7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1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F51D0-224E-677A-2646-F687EAC6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C3F61-1B20-65BD-28F6-0435C011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0D68-E938-27C7-6A99-A347D43D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2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529F-A520-6F92-590B-CEB7B02A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F475-2992-7C61-8415-F9F6029A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E0818-675D-E3A2-193D-99C8E9780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E8DD6-E095-55EC-3AFF-72776DD0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707AF-31D5-CE88-D310-C0E3E951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9CA37-23CE-7BD3-EA89-D2753187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4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7C87-5685-CFBA-3E10-E535BD53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4BC56-C594-2ACC-8DCD-0B0E0D7D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F6E26-CEAD-7771-2749-D13BC3FFC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C10A4-DA05-0534-4C43-4F59C31F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884BF-6852-A510-14E2-15996402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33006-9270-996D-ECB2-2CD77E5E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5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EE7E5-48AE-65F6-0C3F-45A6C53B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CA0C6-F40E-DBED-DACA-1A7253E9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15C9-F940-3710-4B86-DAECD6CE8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8328E-DDD9-4587-BF69-A15B0AB631C1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5880-6033-F1D9-642B-68C1F4466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F2EC5-148C-14E6-31F1-2499FC5B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BF7D0-DA7C-436E-B589-73AFD2AE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0D3A496-AEA1-7035-43ED-71FDCF8D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5012CDB-9EA8-B050-24F6-6C36A922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F658524-C7A9-ADDF-2C29-5C9C83B6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CF0BB-526E-B55B-32AB-0C48F517D421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PEOPLE ONBOARDING AND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7FBDC83-3EC2-D91D-825F-7EE0A81F3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50" y="1805306"/>
            <a:ext cx="2385101" cy="23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BBB3F5C-8D15-352A-E6BE-75B90428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077E43C-882B-B679-B577-00A2C4C1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A4C604-CD9A-3E12-FC82-3DB45379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F681B2C-1CB5-398D-A4A3-61421C375D2A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769F096-455C-4D02-C2C1-B6DD04F4B46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C5EDD-988F-584A-16E0-4563A8212FAE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D17423-20E2-8B63-06F5-94CB972EC40A}"/>
                </a:ext>
              </a:extLst>
            </p:cNvPr>
            <p:cNvSpPr txBox="1"/>
            <p:nvPr/>
          </p:nvSpPr>
          <p:spPr>
            <a:xfrm>
              <a:off x="4327783" y="287990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09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BB4B8AE-2BC5-05B4-1704-20193472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BF1513A-70EF-1342-28FA-CB1016FD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76F0342-755A-9E54-D722-508206C1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0D53FF8-B596-18B6-8948-CF3ECF1D5F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DCFB037-CD8C-592D-2EB6-D3A4ABFD6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08AA3C-19EF-33DC-FAC2-2A184E0D42F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30FB54D-635A-EB10-F4DF-D0F0A4B91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285997A-5BCA-A719-215A-4BA1CEC25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EE1D1F6-362F-E078-AEA8-9BBB1085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ACC9E4B-24AB-6D09-F084-312850A642B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2B54E1-A8D7-9AC0-083E-32BF28E4344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2F903B-A596-2DA5-73F1-AA674EDDD23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3496FF-2C48-5FBB-EA74-77492551E91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152B7ED-2558-06C4-495C-F6485C16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5323F6D-6269-514D-74E7-A62A3A772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F8AFFA-E071-C9D6-BAEE-F8096525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E9A2E3-F487-4C41-1AC4-B4CD9BCD27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472831D-9228-F438-8279-E7C8C137E64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F541CE8-C021-1266-37E7-2E47FA4439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3FA46-3E4A-CE47-E572-E9248B2D7CF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Format: Upper Case with no spaces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once and edit its value in a future date and it shall keep history saved non-changed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D9E3A8-C51B-05B6-F4C8-10A92FBBD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82" y="1505408"/>
            <a:ext cx="5204371" cy="219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26BED3-40A2-012E-3E9D-7E45BB71F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18" y="3058750"/>
            <a:ext cx="5287453" cy="2269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09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2011E-5FEA-E07D-6A73-CA1C720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7EB0313-8FAA-20D4-09EF-DACDDA2B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7C02A3-4FC3-55A9-391A-73D25822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05DAC8B-D486-32EB-6275-D3BAFDEA80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F41A1C-FA3D-A36E-23BD-F79B819D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373555E-7F9D-E3E4-2299-C91A03226BC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C94FD14-BB60-98DB-FDEF-AA78541E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468DF2-91CE-D2E0-F60D-D51872594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9C72F9A-E8B4-0A7D-2FF3-82298A8D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DC01E8-9F39-F237-C4E0-EC8C7BCDD76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3CD3C2-8A02-1EAC-1804-381F1CDBDAE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89265-7E61-CCD3-6985-0BD13F848A1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9D3EA0-4BA9-04B3-0996-22DA368D417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BA5AB1F-CD7A-9D31-E566-902934531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C9EDB73-A89C-BDA2-60DF-B594D4D680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158B7DB-34C8-FDC4-9B47-38140869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D70B5C-7533-654D-09DD-BAA4D09C40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479BD30-6DC0-0471-19A4-F5228131C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F9B5CD-4616-8F00-D39F-1ACD085A2B8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F522E-9F79-D348-B998-D43FD02A726F}"/>
              </a:ext>
            </a:extLst>
          </p:cNvPr>
          <p:cNvSpPr txBox="1"/>
          <p:nvPr/>
        </p:nvSpPr>
        <p:spPr>
          <a:xfrm>
            <a:off x="203200" y="1775884"/>
            <a:ext cx="35294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Business Group Location?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– Personal Address Information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137951-0464-A869-82FA-88613CB92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2958"/>
            <a:ext cx="6039843" cy="399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9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AD26C87-DC65-E39E-899E-29EA837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767C04A-6D4D-5E05-3A49-75699245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D735C3-B2CA-CA43-3C68-4DEB3B36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B2450C-111D-A70F-1ADE-61E661E511E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719BE9-7BE5-98B8-C719-C62D9622F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949058-C5F5-51F2-E148-F5959F0DC1E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37FDCD9-1135-D174-8D96-30120605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40B8A5E-3F10-3D53-470A-52C35D05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FACC19F-B5DD-3925-DF6D-903B6E4BE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25F6C6-C8FC-361D-7039-F981449F53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EB048B-B4A8-77A7-050C-A4F9CDEFEB6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8F8BD8-4843-02EC-5C4A-FB5E609C94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60A3C8-3697-12D3-8AAE-DA59370BA8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3D00F32-8D9A-54DD-D66F-C93D4F674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D87308C-941A-E06E-82F2-BBD7C27CD9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F3AE0AF-4D55-81A7-D6D1-6500E11A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7C122D-8009-635E-82D1-27972EC1EC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5277B96-FA51-92A9-76C0-975F4AAA48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5AE8D14-C31A-45B9-57A2-C47CE46747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D8DCC-2B79-1238-CC68-11EFD8F32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1" y="1575306"/>
            <a:ext cx="6856228" cy="36571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A8B75-A6E4-ABAB-680F-2BCA408C7E8D}"/>
              </a:ext>
            </a:extLst>
          </p:cNvPr>
          <p:cNvSpPr txBox="1"/>
          <p:nvPr/>
        </p:nvSpPr>
        <p:spPr>
          <a:xfrm>
            <a:off x="301455" y="2953884"/>
            <a:ext cx="370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and press on Compile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566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C9E060-FC02-994F-3E3D-404A4A83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17BA3B-2868-F230-6123-D1DACEDB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C2AC2D3-D28E-441C-788C-54F9FDD91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3826F0-419E-73A5-E022-0C6D15E4DBA8}"/>
              </a:ext>
            </a:extLst>
          </p:cNvPr>
          <p:cNvGrpSpPr/>
          <p:nvPr/>
        </p:nvGrpSpPr>
        <p:grpSpPr>
          <a:xfrm>
            <a:off x="4704154" y="2287817"/>
            <a:ext cx="2752629" cy="2275001"/>
            <a:chOff x="3197508" y="1754004"/>
            <a:chExt cx="41289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1679B9A-5127-6F6E-FE2A-EBC4F3BD16B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DF2C43-DD69-2457-7ABE-03BE0309C34D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FDFC7A-4D1D-358F-2FD6-CAE0A5140555}"/>
                </a:ext>
              </a:extLst>
            </p:cNvPr>
            <p:cNvSpPr txBox="1"/>
            <p:nvPr/>
          </p:nvSpPr>
          <p:spPr>
            <a:xfrm>
              <a:off x="4327783" y="2908487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34E48A-E718-2E74-F615-A129EFA1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1588A1-556A-83C3-9593-87A908F3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8E6195-7791-ED27-83ED-E9CF8037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7D52F1E-F8C1-F0F1-3B86-ACA577070F1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F130E4-D534-8D64-9EB1-E8D14175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7102CC-4B98-16F4-4E58-5D1A9D56C8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2320193-EB49-3F26-39F9-40988B05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4D522C-F81D-3112-F8A9-312A301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434024D-3604-CE16-6218-FA5C95DCB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50E3445-634F-D554-4274-70E6994741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F989-A40E-5AC2-E356-6A15010C960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D2DE76-DFCA-CD47-C7AF-C75B0D282C1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3DEAD-6857-7758-001B-532363DC114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59CC1-B121-0C13-2480-CF0474572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F715A2-1E7F-26A4-9EAA-3568CCB04D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ABC1CF-F150-B43B-AD23-EFD81BC1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72C80E-932A-D1AD-481E-969331F83E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4D6744-EC1A-8D5E-101F-B0530A178C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409778E-1818-201C-C170-EBB2AA0C50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E11B63-289A-9BFA-9E91-5DC95F6D17EA}"/>
              </a:ext>
            </a:extLst>
          </p:cNvPr>
          <p:cNvSpPr txBox="1"/>
          <p:nvPr/>
        </p:nvSpPr>
        <p:spPr>
          <a:xfrm>
            <a:off x="363417" y="1769887"/>
            <a:ext cx="33973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Last Name, First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 Name Last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Name Formats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opens a web page, press on Create Name Format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00698C-DEFA-D794-8A3D-A5AA7D79A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62" y="1485004"/>
            <a:ext cx="4902677" cy="388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05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356526B-E063-5972-5139-179E6DB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35FDE3A-DD89-CCB2-1919-EA5DFC7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F541AD-7DB7-1DAE-43C0-57775992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1BF104-D2F6-FDC6-4922-493F26258B6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5FBC6A5-8BD1-94C9-8CA3-295548FD6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153035-18CE-6E00-9D6A-2D6DDC56E59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E9D2CE-2E68-0F8A-6E3B-BC0D0335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CBDBD7E-76FD-6896-B1B8-652B5B230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0FE1B4D-D4D8-751E-C19F-90BFF889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D0272-AA4B-BAE1-7C51-6C5551AF85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4470DE-0307-D341-3FD1-F9803F76CB2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5F897C-FE8C-B46D-FFAA-99CBCD2DBF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C6C74A-7A40-D6A6-CBE2-CC05BA0E7E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72EC34C-1446-6243-B813-385BB1D4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577F80-46F4-07BF-E9FD-6B4C07E7CE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459DEDB-6F3F-6D66-56E3-232B3079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FF8D53-1026-2472-1071-4E7E506C51D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6FFDA8-D79E-6D00-DFFB-84944CB301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CD9C520-7BA4-3E83-D329-79D993D348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82593-F5DF-0B0C-D0F2-1B160938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745" y="1471681"/>
            <a:ext cx="6244356" cy="2282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FF602E-3FB3-D29C-7738-CC9CCCC9AD5E}"/>
              </a:ext>
            </a:extLst>
          </p:cNvPr>
          <p:cNvSpPr txBox="1"/>
          <p:nvPr/>
        </p:nvSpPr>
        <p:spPr>
          <a:xfrm>
            <a:off x="281941" y="1945941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the format and legislation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Create the sequence for the name format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2028AE-7D22-A020-D982-9E8EED82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505" y="3917335"/>
            <a:ext cx="6342319" cy="14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E884B4-0566-DA18-BD0A-9B616C2A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6EA6C-387E-2D2C-7920-38EA861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B67468-0C85-3747-FDA0-3856FEF21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2ACFCEA-394C-3FDE-BD7D-2DAAAB3C758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896239-12CE-3669-D13F-BF7FD2F4A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91CE4AF-EB10-7E79-C92D-814A5B4049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A03DAAC-2BA1-7E9B-24E8-59E00C71A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750F86-6302-210F-2EF3-AE936DB6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CDEEB0-E464-C7B7-3CEA-745F980BE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3D4B44-A7B7-07CD-F7B6-633F4B8089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4631C4-1AD2-CA78-4999-9B69E6590A3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06CFBF-FD39-82D3-4F93-5E59C2022C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11D32-66A8-1375-6427-0515758F7E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AA3D835-DA11-B88F-9F22-A02DDEFF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AD440E-3D9C-E65D-5676-F3B1E1C005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58FDD32-B808-FE1D-8077-7021A52F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BEED81-F9EC-09DB-BCA4-DC4DD14114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BFCA03F-96DB-A419-C698-41FD1D3F42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66923B3-1480-391C-29E9-55436F695D3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DCF58B-69C0-8EFD-6BE3-30AF15A1A0C5}"/>
              </a:ext>
            </a:extLst>
          </p:cNvPr>
          <p:cNvSpPr txBox="1"/>
          <p:nvPr/>
        </p:nvSpPr>
        <p:spPr>
          <a:xfrm>
            <a:off x="281941" y="2325187"/>
            <a:ext cx="3394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Second,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Update Person Names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 Type: Full Name Format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1FC07-D760-130D-C8B4-CBCE1DD54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228" y="1549629"/>
            <a:ext cx="5444345" cy="38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0A57A65-B132-9466-D0EC-37E9B5BF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A72E2BF-E8B8-2BDE-7B67-E83E9C65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68E03EB-6E95-5354-974A-56F89351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45F86E0-0744-A40E-7795-DE0C02AE97D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E2FC4B3-48D7-48A3-29E5-D1966A644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8A7B7A-74DC-8E58-417F-B65DCACC422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A31D59-2080-8136-1268-9CFAC1D79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A98649-77AA-6B85-3E0C-32F77C25A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6D877-A067-7403-F482-03AF8CB6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9B6BB9-9918-DE4C-951A-1A205F631DB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CF1F05-8C2D-4AC2-94EA-BB8BDC3D728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8CE71-FE2D-36DA-61FE-B4E111DA13F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56D286-94C6-3B0B-4EF2-121771F2C4C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0607C6D-4320-706F-A5B2-554DD743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19881AC-470E-61B2-44E6-2910D7D3D3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6F6942C-206B-DBBE-C8D2-FEDCC391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5B30F5-0BAB-73EA-AE1B-3F0ADC82675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4C6B51F-6AF7-177D-D734-98CE035495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E4151F3-B20F-FFE9-1DD7-BD548D0D302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B1453D-8D3B-FC73-B998-D3500F8761CC}"/>
              </a:ext>
            </a:extLst>
          </p:cNvPr>
          <p:cNvSpPr txBox="1"/>
          <p:nvPr/>
        </p:nvSpPr>
        <p:spPr>
          <a:xfrm>
            <a:off x="281941" y="2769444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request is completed, the new format shall be applied already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91280-C29F-E9B9-3C97-E490826B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6320" y="1505407"/>
            <a:ext cx="6577789" cy="37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3A2BF9-6D94-F922-AE9A-C7C67674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DB5E21-BC9C-242E-79F8-038D8797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E5AC6A-AAFE-354E-1B26-97B23ACD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3754108-ECE3-4F2E-A688-DC49B87A714A}"/>
              </a:ext>
            </a:extLst>
          </p:cNvPr>
          <p:cNvGrpSpPr/>
          <p:nvPr/>
        </p:nvGrpSpPr>
        <p:grpSpPr>
          <a:xfrm>
            <a:off x="4713772" y="2287817"/>
            <a:ext cx="2743011" cy="2275001"/>
            <a:chOff x="3211935" y="1754004"/>
            <a:chExt cx="411451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525A378-2CFC-48D3-19FD-7A579F933CC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9D8BB8-3A42-2503-2FC4-C914C03B875D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0C111E-454A-7F96-CDC1-FE667C3B7891}"/>
                </a:ext>
              </a:extLst>
            </p:cNvPr>
            <p:cNvSpPr txBox="1"/>
            <p:nvPr/>
          </p:nvSpPr>
          <p:spPr>
            <a:xfrm>
              <a:off x="4327783" y="260844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8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0C46383-B3BB-79EF-296F-0E8859FE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D7AAE6-4508-4487-65E0-155CE8FF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62D71A1-12B3-8787-A2CD-FB5A22A1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575B9B-203C-2288-0D9E-3D6DF170FAD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42D851-3944-8FFD-C813-855E4D09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77BA39B-9328-3DAC-379C-94DD86FCE1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EEA1EB9-5E22-9658-0C1D-C89F31CB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4B0AC4-24EC-093B-4358-C5DDD81F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068206B-7809-54BC-0654-B2207938D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B3E328-6448-2480-5382-2F29A57E5A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288CC6-312D-57FE-9C26-427D346C2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8399C2-0574-0AB9-6458-BC255F9BB00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30A8CB-8BC4-87E8-0350-6E450259E3E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5547D25-E87B-1515-3560-E41EA3AB0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5EC9E9-0801-6299-9BEA-01DD151169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AF2D513-3004-2329-24B5-35300781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242FA-B7E0-F393-2AA4-57CDC3A4E24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785706B-9294-71BE-2E79-E29D229844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FE2F88-5F05-EA8B-79C3-476ECD5538C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46CC82-32F7-15DE-4322-533E6CCD003F}"/>
              </a:ext>
            </a:extLst>
          </p:cNvPr>
          <p:cNvSpPr txBox="1"/>
          <p:nvPr/>
        </p:nvSpPr>
        <p:spPr>
          <a:xfrm>
            <a:off x="259718" y="1920300"/>
            <a:ext cx="37039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2 steps to set up Special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Key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Personal Analysis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D0526-F0D3-165F-A592-165A423A5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3" y="1505408"/>
            <a:ext cx="4812336" cy="285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96C9A-10B4-1B4E-56ED-BFDED0095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323" y="2665194"/>
            <a:ext cx="5422545" cy="28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CE2404-B457-3EB9-8BD2-D88DE033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F0B0E-C1A0-7690-AA17-05DAC7C3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ECE570-7DF8-A6A4-EDA7-BA58C4CC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9C189-DA14-BB4D-F5DD-70AA8597B9C9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CUSTOMIZATION FOR BEST UTILIZATION!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2A6B-918B-7F28-29C8-3EED1897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3081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A5083E7-1F9B-8032-F31B-1744BED8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6B1467-FD5D-DA4B-4A3C-91DEB577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AC84B28-039B-F0DD-E11B-78DD8D74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F095E67-780F-B57C-8FDD-DF93532B7B0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C8D0BC-CDD5-9840-98FA-2F871F80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43774F1-3549-17D5-F748-4D5BC4F5E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8560515-BE9B-4DBA-314D-ACAC1550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E87569D-7A94-A345-0B19-CB54019B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F61DE2-D22F-D8C9-73CB-2B6156B3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8A2FAB-1A5B-6905-0B20-3C7DEBF9A1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698BD-1E80-25BB-9216-2C515751E16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D8255A-7828-C0B6-67DE-C6BBA17B93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B72A4-5E89-8114-70E5-09378C1B1B2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724FB0D-D8F5-4457-894C-D39F19DF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427809-E587-CC5A-745D-30A613D9B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1E37C9C-DCD3-5F32-E6FF-8190525C2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96AE3-B16B-3BC2-C1F4-A99CA803498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BB2AD2E-A527-3C35-0981-A584E85B457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0F4EE3-CD9D-065F-794B-12078C37E89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EFF7CF-F08C-14CA-5CE2-47E362B3C9BB}"/>
              </a:ext>
            </a:extLst>
          </p:cNvPr>
          <p:cNvSpPr txBox="1"/>
          <p:nvPr/>
        </p:nvSpPr>
        <p:spPr>
          <a:xfrm>
            <a:off x="526257" y="2649300"/>
            <a:ext cx="2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Choose which windows this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should appear 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Special Information Type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3380E-90F1-D238-E67A-4F5463907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339" y="2499596"/>
            <a:ext cx="6131855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17020F0-8127-2247-EA1E-0923751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EDD2284-0624-23BC-3F39-F4A8385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5472DC-C42A-2ED3-3717-E75420A6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A9FCEB-CA16-D5ED-0DBB-9632A7481AE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3F06083-320D-27BC-90D9-1A9D3A906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8A600E-788D-446A-E3FA-8BAB9E97765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F390FE-1B1F-D017-FECB-D0065DCC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327B575-C8C9-58DF-641B-56CF54190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CFCB5B-AC3A-D54E-7951-091F4935F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205663-B684-1A48-1567-B0BA65C9AA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EF9704-73AB-7BA7-2239-D1680CFABA7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D42103-94B9-CC6A-AA78-8425D5B012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46A55E-E350-2165-7574-8E3C876A1CD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C6F953-59ED-9AF8-5DF8-8F9834E0D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A727E-C8E1-B1F9-F846-766859A0E2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A7D7D5B-AE99-8D4A-B203-38CE7F19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C39DEB-5034-53DF-A536-20656BB9FB8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78AB41-3CAB-5887-96D5-B9407EB9E79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6901B1-7946-6F2C-DB86-0C49784795B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916DF-3D67-35DE-26A8-D4BCDD33E5EF}"/>
              </a:ext>
            </a:extLst>
          </p:cNvPr>
          <p:cNvSpPr txBox="1"/>
          <p:nvPr/>
        </p:nvSpPr>
        <p:spPr>
          <a:xfrm>
            <a:off x="281941" y="1890118"/>
            <a:ext cx="34600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Special Information Type appears here: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Job &gt; Description &gt; Requirements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Position &gt; Description &gt; Others Button &gt; Requirements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Special Info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99E25-1D13-D884-F6FC-4D307EEDC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921" y="1445143"/>
            <a:ext cx="4860958" cy="39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1F81A0-7E45-72B6-4793-3EEE4E6B2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37912A6-F792-48B5-62A8-C377B079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FFDBDA-B720-CFE1-7E85-9CD22804A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D95C54-604C-5896-AB57-5BEDD67B8390}"/>
              </a:ext>
            </a:extLst>
          </p:cNvPr>
          <p:cNvGrpSpPr/>
          <p:nvPr/>
        </p:nvGrpSpPr>
        <p:grpSpPr>
          <a:xfrm>
            <a:off x="4693733" y="2287817"/>
            <a:ext cx="2763050" cy="2275001"/>
            <a:chOff x="3181877" y="1754004"/>
            <a:chExt cx="414457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0DA2D38-30E7-0CD8-53F1-1B7611D995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8F7D8D-96AA-4CD2-DCD5-8B3CF7FFCD29}"/>
                </a:ext>
              </a:extLst>
            </p:cNvPr>
            <p:cNvSpPr txBox="1"/>
            <p:nvPr/>
          </p:nvSpPr>
          <p:spPr>
            <a:xfrm>
              <a:off x="3181877" y="2182886"/>
              <a:ext cx="1397884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FDA0FA-4252-2DB8-F4FD-CF6981D20F40}"/>
                </a:ext>
              </a:extLst>
            </p:cNvPr>
            <p:cNvSpPr txBox="1"/>
            <p:nvPr/>
          </p:nvSpPr>
          <p:spPr>
            <a:xfrm>
              <a:off x="4327784" y="2851334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60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D66510E-1570-1607-483C-1240278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9335D91-5B41-89A9-A84E-9BC0441E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B73EA4-A973-DDDC-05BB-19D06595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530C7A-37E8-7FA7-1C28-73774AED990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7273D2-23A6-CF93-93EF-AB45E9452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C14030-2CD9-F214-5C1C-D0FB72394B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2D2CDEC-8827-7ADA-9399-5165D5CB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03C7932-925D-F8FF-2F9D-3071443EA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EA435B8-BE84-96AE-8838-61DA1A7A7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E60F3D-DEEF-BFCD-3954-701A017402E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9076AC-7BE2-C173-31EF-A345D9402C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6B7320-101E-6B48-7E44-98CEA8AFC4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7A6F2B-45B2-4B25-97E9-8FFC16D6C43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90E1E6F-E327-94E4-D640-B15BF488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B77C8B0-D178-7E74-E492-DC3C7FB54E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F7F7FDD-63DD-470B-ADF0-AAEEE6E8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11DEA-8535-5BFC-5F98-596B980F79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C9B253A-6509-2FC3-867A-D3E5D2BF5CD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387EA6-6371-2422-61F5-DF0318B018C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54FC3E-3DDE-147E-1D2A-5FC917030ECA}"/>
              </a:ext>
            </a:extLst>
          </p:cNvPr>
          <p:cNvSpPr txBox="1"/>
          <p:nvPr/>
        </p:nvSpPr>
        <p:spPr>
          <a:xfrm>
            <a:off x="348067" y="1680308"/>
            <a:ext cx="34971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3 steps to set up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Extra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(Person/Assignment/Job/etc.) 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BAA81-F8EC-D962-7845-5EA3DEA52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621" y="1503160"/>
            <a:ext cx="5860563" cy="3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6E93909-DB56-8D0F-F684-B250D4B4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FCA437-A601-A87D-547B-6CCFB05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815CB6-BB1F-18F9-4AF1-BE0040E9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10B4384-6D70-A2BD-5E83-C9E2CECC25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36CE16-A1E1-FD8E-C2A5-C5AA771AB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6E2501-2B37-409F-BC7B-75346A97E3E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96DFCF-FADB-0659-ACD5-9E273197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4D4A05-B15C-2304-4C5D-623FBB133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9BB6D45-0361-17CA-A651-1CF162C9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F7565CF-862A-12CC-9F4B-9DEC8E32A6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27CC1-83C4-D775-6901-4647BD1C381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70D9D6-A2E9-6AEE-918B-A40EDB09B0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A52A1E-F6FF-0E98-667B-A9A41C810B2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BBC0AE2-2F49-140D-4160-8EB059E7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B6491E1-D0EF-3EE8-6397-913D75F1F4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DF5B86-34E7-296C-2161-4F012217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A2E1E-E8C6-822F-F816-737AAF34C9D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603A35F-4CC1-0E01-2BCF-0D1290FD43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031B227-43F8-27B0-AA21-93045914186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34899-3711-A173-6CA7-5A2A4D2F735B}"/>
              </a:ext>
            </a:extLst>
          </p:cNvPr>
          <p:cNvSpPr txBox="1"/>
          <p:nvPr/>
        </p:nvSpPr>
        <p:spPr>
          <a:xfrm>
            <a:off x="216290" y="1893637"/>
            <a:ext cx="3722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Register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Extra Information - window DFF was created for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(People/Assignment/Job/etc.)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09EB13-EA7D-9712-03FA-AA65BE125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068" y="1812145"/>
            <a:ext cx="6554977" cy="29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93521D-82CD-7FF2-722D-F3AC28B5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AB93E9-3BE8-E5A3-D9DE-47694FCC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C54E8DD-1ADA-894F-3DDF-C66573B1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43BB23-834B-C4E1-618C-0D50447D891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1F001A-6649-8DF0-036D-B846530D8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6CE3555-4642-005B-4CEB-1FD8CFC723B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2564D45-A2E7-C285-A3B4-BB64CFB1B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FDCA21-CCC8-0A8E-E454-A9F93ACB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98F1F75-62F7-0F8D-A2FD-FC71D107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ADC1D9-0DA6-27BB-AAD2-82E5006F4AC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86F448-E533-EAEC-74BC-7FA743AEB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524F79-5039-B0BD-8E1B-FD29B399FBD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A52CA-68C9-93C1-EB88-8A1C0285C0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754B1C6-99A0-F503-4B9E-3FD4B30E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E6E27C-AC9D-6B37-9E1B-21D51264C3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98CEEFA-8AB1-9B54-19B5-9D3BA0DA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F60D0-09DF-B434-433A-B8C30F1E1E6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BE9E81-79ED-134A-3D0F-0856855160C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1ACB1A0-0056-F559-EDAC-1B1BC4EB7F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613703-B0A7-76E8-251E-72D199BF6843}"/>
              </a:ext>
            </a:extLst>
          </p:cNvPr>
          <p:cNvSpPr txBox="1"/>
          <p:nvPr/>
        </p:nvSpPr>
        <p:spPr>
          <a:xfrm>
            <a:off x="274908" y="1893637"/>
            <a:ext cx="320450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Assign to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Security &gt; Information Types Security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Responsibility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 Types: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created descriptive flexfields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2D8B9F-DB87-7543-820E-4C9CCB8A1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075" y="1606586"/>
            <a:ext cx="5370651" cy="3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336EB2-FC5E-1DBE-2605-D8D565C4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1907320-DD63-4EFF-C448-983B6E33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8AD944-FCF8-C270-6A8B-E1F7499B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0B208F2-4E8B-9A43-5DBA-6724E1A0A3E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FA6A30A-3388-375B-F5C6-78FBF0074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3F3571-5ECD-D78E-5351-E290FCFB094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5D1D5B-8A56-3D41-1C6C-57AC375B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8EF125-E510-9CEB-537D-DB012867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3F3AF4B-5367-9448-C5E7-36AF5405A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8678CF9-5C86-19E5-B0DE-7CD86EC20E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6257-D587-262C-2608-4DE62E53BC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344626-92D5-7EAB-8889-9A551831F4D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E3ABEA-7DEE-154F-6842-E0A1D5B7CB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FD24855-C81F-0300-1974-DE39A789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0220EC1-A211-DFA7-F587-5F72E4C6CB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BA930FF-DB6B-862D-83ED-C9A1E13D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BB2A5-C4F7-22B8-49CB-19912400C6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5B3184A-9B05-C1E3-2F0A-B9C08D3591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E60B64-CCD6-35FB-E66C-F97DF85836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D3ED14-9334-4CAD-847C-558F3B1CC1B2}"/>
              </a:ext>
            </a:extLst>
          </p:cNvPr>
          <p:cNvSpPr txBox="1"/>
          <p:nvPr/>
        </p:nvSpPr>
        <p:spPr>
          <a:xfrm>
            <a:off x="281941" y="2400111"/>
            <a:ext cx="30784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 one created for People shall appear in People window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5A09A-1F10-EB08-ECC9-69133F366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628" y="1506893"/>
            <a:ext cx="5814825" cy="38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7F8CFF-7BF3-0AB1-0844-927310B0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BF5746-4073-8E68-6025-9C4BE5B9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76CAD36-5FC0-EC93-EE74-5C43C499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F6282F-BE25-BE52-8C0C-69FD9329835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ADA6B1E-72FB-A5BD-A88E-89C037FF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51C1EB-B1DC-9EAA-4AB2-DED8E38130E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F8F30C6-3E26-1553-7F90-066841D33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64AAC81-AD12-C294-AD6A-CDB91BA3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40801B-63CA-D83C-A26E-3529C7AC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D8F5BE-30D6-4CF0-242C-5DA7BC0CE59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BE350-DB3A-6690-6AB1-3BAB62124D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95F7CF-06AE-0EA4-2593-AFDC99B45A1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FF41F3-D568-231D-C77A-7EB6832C54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DCC84FB-A11A-E8D3-D6D2-1D18D7289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5FCE5F3-8354-EB94-925E-18CE45C774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D62D658-7D8A-A48E-3E10-69B8B850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24A64-1E8E-7F53-21FF-6BF5879B916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3311E0D-3E16-1C81-936A-1A327894902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5F76451-019C-07B9-2683-81C45432DBB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1A2BEC-B203-53D2-12C1-FD1296DFBC58}"/>
              </a:ext>
            </a:extLst>
          </p:cNvPr>
          <p:cNvSpPr txBox="1"/>
          <p:nvPr/>
        </p:nvSpPr>
        <p:spPr>
          <a:xfrm>
            <a:off x="235048" y="2349875"/>
            <a:ext cx="3825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and the one created for assignment shall appear in Assignment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Assignment Button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BEC17C-3FE8-C259-F0EE-8C27167CC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698" y="1497898"/>
            <a:ext cx="5627649" cy="38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8E4C70-A5D4-460D-3E45-A3BD85AB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D05EC20-768E-32A2-2421-5B59FBC4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4C5EE1-1D94-F81B-8DE3-8828720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D92ED04-8D64-FF97-E24F-EA446E3330E1}"/>
              </a:ext>
            </a:extLst>
          </p:cNvPr>
          <p:cNvGrpSpPr/>
          <p:nvPr/>
        </p:nvGrpSpPr>
        <p:grpSpPr>
          <a:xfrm>
            <a:off x="4767472" y="2287817"/>
            <a:ext cx="2689311" cy="2275001"/>
            <a:chOff x="3292485" y="1754004"/>
            <a:chExt cx="403396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83F7DCB-E6D9-9728-2E56-65106588004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90D9C8-8180-BE1B-5B9A-8630DD372289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02CB1-2F90-B5E9-061E-5879E465C372}"/>
                </a:ext>
              </a:extLst>
            </p:cNvPr>
            <p:cNvSpPr txBox="1"/>
            <p:nvPr/>
          </p:nvSpPr>
          <p:spPr>
            <a:xfrm>
              <a:off x="4327783" y="2851334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58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38401A-A618-F842-9058-62136EE9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8B5C6D2-60FE-AFA8-80CE-5EEA99653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5A399D-269E-C635-3BED-D3E8A05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D3123A-6BA9-EB99-A510-5812E0A1B90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E3CD0B-089F-EDA0-B397-E32EF46D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C078D8-DFB9-3592-F36D-A7D676E95D7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BF350-B7B3-288D-B89C-7CECAA1C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B95E96A-AEB1-2AD5-8E64-06E878A0D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2B725B-B323-796D-EA9A-429EC8F85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8F9AA5A-74B8-59D6-E2FE-A6D42DA5D1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81FA4-4281-B334-5CD5-2AA5D61DC20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0D893B-BE51-AF57-2C74-B183F8DEA40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97E9EE-33BF-B054-D891-B8C9EF0C9E2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ABD35C-9F9C-B464-607E-1D1533EE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549D77-C671-7825-0A4E-970050E654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09465E-F533-8657-E1B0-BE3820C1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3A097D-DD2D-210C-2192-9C9CF81E317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3EC2A6-FAF1-E414-337F-6128D70550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5EDB5E-2BB4-29CF-FF80-F98B1024DA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933772-9B1B-5479-B857-72BF2F041452}"/>
              </a:ext>
            </a:extLst>
          </p:cNvPr>
          <p:cNvSpPr txBox="1"/>
          <p:nvPr/>
        </p:nvSpPr>
        <p:spPr>
          <a:xfrm>
            <a:off x="181158" y="2187485"/>
            <a:ext cx="41545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Medical Provider Organization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Organization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Classification: Medical Service Provider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38D805-CE51-428B-E5B1-B1F293BA6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797" y="1482127"/>
            <a:ext cx="6617861" cy="38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3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5CF143-5885-AF64-862C-56A4219B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2430B6-8960-3E96-D127-16D6C3E0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D9B8567-0AD6-C2D1-8FAE-09938F62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ECFF0D-6B25-5650-EA65-064FDD8319F6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527859E-465D-5D73-10D1-AC6BEFAC9C6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48AEC-2227-1CEE-5D17-B850DF9E1B4B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97297D-086D-1D4C-57BD-3164D3C66293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4A2ACB-0F5B-B366-0BB0-1541170293E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051796-3DFB-4E75-BD97-0C4B43053EA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765CC8-915D-391B-04DA-B4884C8D34EF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301A7-5F18-3850-0914-8BABBBDB3090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D7D565-4C26-31EF-45D0-0C188A548F50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50DE37A-C046-6F81-C9AF-090D05ED665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AEEBC0-3F65-2AB8-55C1-4D42419A71D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462667-B87C-87CB-0111-CE049DCFA713}"/>
                </a:ext>
              </a:extLst>
            </p:cNvPr>
            <p:cNvSpPr txBox="1"/>
            <p:nvPr/>
          </p:nvSpPr>
          <p:spPr>
            <a:xfrm>
              <a:off x="4327783" y="289724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53181E-6387-E385-60FC-BBE83B048CE9}"/>
              </a:ext>
            </a:extLst>
          </p:cNvPr>
          <p:cNvGrpSpPr/>
          <p:nvPr/>
        </p:nvGrpSpPr>
        <p:grpSpPr>
          <a:xfrm>
            <a:off x="9228766" y="1010961"/>
            <a:ext cx="2752629" cy="2275001"/>
            <a:chOff x="3197508" y="1754004"/>
            <a:chExt cx="4128943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616334E4-A249-7E74-A495-0E44561A113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A33BAB-F4F1-0347-A5B9-D62F03040ADA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1BBD94-1A0F-93F1-1D8C-D8209AC01927}"/>
                </a:ext>
              </a:extLst>
            </p:cNvPr>
            <p:cNvSpPr txBox="1"/>
            <p:nvPr/>
          </p:nvSpPr>
          <p:spPr>
            <a:xfrm>
              <a:off x="4327783" y="2867270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B410C5-4D54-27F3-EFDA-A602D6BE3724}"/>
              </a:ext>
            </a:extLst>
          </p:cNvPr>
          <p:cNvGrpSpPr/>
          <p:nvPr/>
        </p:nvGrpSpPr>
        <p:grpSpPr>
          <a:xfrm>
            <a:off x="1291478" y="3511415"/>
            <a:ext cx="2743011" cy="2275001"/>
            <a:chOff x="3211935" y="1754004"/>
            <a:chExt cx="411451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100F2DDC-51B3-A706-39CB-B2921C2B1DA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5F1A5D-10E2-5555-B830-E9C81532EFD9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9A8723-35F8-0656-8647-39421F0756C3}"/>
                </a:ext>
              </a:extLst>
            </p:cNvPr>
            <p:cNvSpPr txBox="1"/>
            <p:nvPr/>
          </p:nvSpPr>
          <p:spPr>
            <a:xfrm>
              <a:off x="4327783" y="255248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639CE9-DA8F-85FE-D0F5-697667DA21AA}"/>
              </a:ext>
            </a:extLst>
          </p:cNvPr>
          <p:cNvGrpSpPr/>
          <p:nvPr/>
        </p:nvGrpSpPr>
        <p:grpSpPr>
          <a:xfrm>
            <a:off x="4665537" y="3560536"/>
            <a:ext cx="2763049" cy="2275001"/>
            <a:chOff x="3181878" y="1754004"/>
            <a:chExt cx="4144573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2D11CBF-FFA3-4BEE-BCE9-B39463E4F0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B369C3-EC30-09F9-E3CD-EE84269F6106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EAE53B-7462-F413-967A-0BA6F97C8345}"/>
                </a:ext>
              </a:extLst>
            </p:cNvPr>
            <p:cNvSpPr txBox="1"/>
            <p:nvPr/>
          </p:nvSpPr>
          <p:spPr>
            <a:xfrm>
              <a:off x="4327783" y="2837285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F0FF74-A977-C646-F783-52CE172C7D8D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86923D21-53BB-F1D3-22DB-BA6E15FEFAE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B1AF412-41AB-536A-EF4B-95D3D8B85F60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5B796D-4782-1262-F3E0-90DE241B7D8A}"/>
                </a:ext>
              </a:extLst>
            </p:cNvPr>
            <p:cNvSpPr txBox="1"/>
            <p:nvPr/>
          </p:nvSpPr>
          <p:spPr>
            <a:xfrm>
              <a:off x="4327783" y="2882255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24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A91305-EC34-5C63-2D8E-A9CB86D54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5E83558-C1FA-694F-5613-0D53AF20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E18B01-0DB5-620C-63A9-665F1FE0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B3B20FC-29DE-893F-F8D3-26F6E5FF23B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D85ADEE-5BC5-413C-3C29-1A4B27D6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8952DD-0051-B992-3B04-898DCD21E0F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1B76E0F-BEEA-3342-09BD-FAABDCF11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96396C6-0E04-8A32-0F29-3AD3CC45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AA1E74-648D-C325-A8E5-FE4AD9C6A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53A464-079C-916E-7134-829CE51D8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A607C-C74D-6488-6A62-5DDFC1A5EE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7B6FB-8F1A-E66B-2F69-FAB9BCA51DF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1BC040-E76A-4E7D-513F-EB85650305B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6AAECB-0FE0-D4C2-9770-42C407A5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4B2610E-E2D9-31F9-5706-83EA30853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866FCC-6FB4-0399-A53D-10F4FFBF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2F09B-B70E-CA6F-C697-53FA79FC4A7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E4B339-0FFE-83C5-9185-AC05D2B08E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47A98CA-7F32-6D12-2DA0-B822F69BD0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F34A81-EEC0-C5A5-FF76-139C4C992FF4}"/>
              </a:ext>
            </a:extLst>
          </p:cNvPr>
          <p:cNvSpPr txBox="1"/>
          <p:nvPr/>
        </p:nvSpPr>
        <p:spPr>
          <a:xfrm>
            <a:off x="203200" y="2302747"/>
            <a:ext cx="35950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it to employees: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Others Button &gt; Medical Assessments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77BDF-C236-A65D-917E-399B99E7A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701473"/>
            <a:ext cx="6746469" cy="2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B4A268-9682-0636-5846-DD0C2A4C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483CB8-7E02-6D01-AD67-2A62F114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97B2755-60B5-5005-CE89-D5218DA7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CC2E-AF70-A9AD-9FC5-5BC53D55140B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CREATE EMPLOYEE PROFILE!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780E-3D46-075E-FA05-3BD3443F3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8" y="1927338"/>
            <a:ext cx="2111377" cy="21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4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DEF244-5469-5E10-7989-12249883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BBADE3-AD56-0F14-B4EB-2974EE6B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29B8EF7-1D31-25CC-D119-134778A5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326969-D028-963A-DDEB-08376D6CF84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C33AFE-3D22-0DEB-D952-59916DCA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C9E7C6-D505-6B28-7B2E-690A1719CB2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818E4BD-136F-E58F-6B59-B34E628F1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C7651DE-F08F-716B-D8AB-E969B55C8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7DAA6E-E920-C70B-14D7-14D051B5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C4C84F-942C-947C-2C3F-786721DDE5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5D9DAD-8E30-EF8B-AED1-E692120D5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92DEAD-025B-75D1-28BC-BCCE48B21BA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557A9F-CCEE-6EE7-1E0E-2A197A080F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1E21F4-AD92-DC61-A998-7648CEB8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DA2B0B-86F6-4FFA-3637-3A4090033A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1B325A-84FE-342E-CD00-A1B807EE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4F6CCC-5DD2-8FFB-AB94-4F2244A946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6638D8-15B9-4F92-38C9-C3AC77870E2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FF42EE-DE69-36E8-DCEA-DDB2C953A65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E8125B-ADB5-C448-B34B-3900534FF670}"/>
              </a:ext>
            </a:extLst>
          </p:cNvPr>
          <p:cNvSpPr txBox="1"/>
          <p:nvPr/>
        </p:nvSpPr>
        <p:spPr>
          <a:xfrm>
            <a:off x="281941" y="1938221"/>
            <a:ext cx="39639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personal information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F6352F-0D89-1CC6-293C-4C69CCC64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033" y="1444668"/>
            <a:ext cx="6078501" cy="40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515C18-49B9-A4B1-DAA0-F850E013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0A65A0-7451-0E10-E35A-AC5B33C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8B1A595-AD70-F263-1B6B-EEEC8B51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2CA221-85AB-B4D2-3E34-B1FA3F3A514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286CE46-5C36-0234-0EB0-1B3C3B808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034AAE-05DC-DC7F-3E8B-3262848D627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09844FB-BF38-51CB-B100-AF0A0CA8F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A7B592F-7FB8-ACC7-BC23-7B0C7BB97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742F4-462F-F58B-1725-3AE21FA9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527E3F-18BA-E112-60BF-E3A1C629CB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FE844F-9DF9-0A30-6370-D08E466991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0225EF-FA56-A503-2112-EEC19B714DB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0A5D8E-E71D-D677-5715-AF3C063A32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DFAE8D2-EACD-BD3F-21A1-6CB45F13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6F5A3D-1F08-9A0C-3C1B-1C4E111A73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BC167E-FED9-99BB-5021-20F3094B4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1384FD-2F13-DD86-2814-6FDAF72759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B6B99F0-31D3-E778-187C-BF16B9F0B53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D2B2A-761D-0D34-0DA1-C5A066C68C6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6002AD-76E6-996F-2C61-AB568B3BF1A6}"/>
              </a:ext>
            </a:extLst>
          </p:cNvPr>
          <p:cNvSpPr txBox="1"/>
          <p:nvPr/>
        </p:nvSpPr>
        <p:spPr>
          <a:xfrm>
            <a:off x="415291" y="1813848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Address Button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F6CBD-C699-0E2F-083F-9C0EEB256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876" y="1436993"/>
            <a:ext cx="6503747" cy="40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5422EF-7F21-15D1-783B-C10A913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FC9983-8A76-B046-DC42-60DEE16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337959-8D8E-370C-805F-3EAB8B1B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51234D-7315-9A64-D7AC-588A4ED929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E613E7-E32E-60EE-B3D0-70AB88B7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4E2B54-77D9-52F0-8169-BC47B6F0272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F4DE90-27E1-17E0-6152-948EA22F0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38A5B42-4752-2D59-DBAC-675ED9AE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CEA24-7945-01ED-BDA8-BE9DCF56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CC42A6-F1BA-BDF7-9E09-3FFB934976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FB34F7-E281-D071-1260-4670488FB3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68718B-008C-C272-57F1-95460D3D2B3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32108-6742-9161-C40C-B720E6A26B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E275418-A859-3DBF-FCCF-D8E76825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69B048-EC22-2400-9B0B-DC169F8BA1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80E2D64-033A-BB06-106D-F7D93A0A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9F2C5-8223-7DCD-953A-BB8AB8ACD31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5668B0E-5005-266D-E21F-2E684D600F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9DB3D3A-C083-EDB2-75FA-044612284FF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573E7E-519E-D0CB-3F2C-EF95AE03535A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Button</a:t>
            </a:r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12131E-10F0-D5B6-F8FA-EFEFF28C6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370" y="1463901"/>
            <a:ext cx="6017037" cy="39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B8DFFC3-065A-EC3F-4F3C-2EC147F5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D67AD7-1CCC-ADB9-A1B1-668DA89A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7B376E2-BEB7-D0A1-2BFE-50F59C6E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1285F5-BC46-CD92-28B3-6D60B8666BF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DC770DD-A1D2-E15C-B58B-0EFD4976B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6780210-443C-66D6-3B12-B099E26CC74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BC14C3D-6EE9-65FC-B4F9-1E656269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CBB5828-4FDA-0AF8-1CF7-ADC3310C2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2A9CFB-A858-7A2C-204C-C3EB3A3EF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B281EE-98B6-727E-F185-6A67665AB27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6C970E-7366-C48F-EFF9-14124B239FD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F89340-4BDB-F089-2CD6-62391070D1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B5FE8-2C2A-565E-E9E0-FAA4F505A45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3A1E10-D3BA-23AB-3B2C-A73F0B4C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7E67D-6F5C-4357-802C-0109F69AAC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EEA78F8-7B36-B4C3-0EA8-9A750550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916F5E-5E97-67CC-C0B3-B3E4497B781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A275BA-E1F2-CDB4-A565-4FEC0A7BDAD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594D9A3-108E-BECE-D2EF-508EF2AB699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613210-16B8-64A2-AFF7-AFAD27AB2F95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Phones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BCA5FD-1C28-2E82-6F69-B91240E31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843" y="1664047"/>
            <a:ext cx="5281642" cy="29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709B16-ECFC-685F-0364-26010099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E909531-CFBD-AE56-4564-BDF80082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D4532C-27EC-C720-26D8-09A39DC2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667E6C-570D-8A5D-1FCE-AAADC2EACA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4C1FA4C-19E1-B2E6-512B-B8C66BAE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819F9-2D06-78BC-CD00-622B3ED1D9E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8B7E81B-4820-AE92-D5F9-A1681A2D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4CC09D2-DF7B-BE78-0D29-F4D5C1A3B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576E78-B7E8-511C-419C-625493772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A4EE5F-5869-C465-EE71-B531092999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ABC544-0ADB-63E5-2933-6EA1AE06A3C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3B304A-DA37-66A0-2F30-15AAA04E67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0FC9D7-71EA-8A77-0AEF-33B8C1A2276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2126E33-C92A-E8EC-62E5-BF24DCA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CA79938-B62F-E0EF-B6CF-30D921FBD3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C93CBE-BAF9-9CDC-4E69-634CA46B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A898B-3352-DA91-DE62-F01AE4F5BB8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F2CDA42-54C1-9CBA-84DC-5A6CFECC3F2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929E6A-F06C-CF0B-A3D1-DB6F1E7C62F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FBA719-5372-BDF9-5DBD-E3C345E71102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Contact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BE8D1B-0EDF-68F4-9D03-0438563FF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849" y="1471681"/>
            <a:ext cx="6112423" cy="39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E53613A-34D8-D767-0F79-A49953DD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277508-EBB0-8296-DAF7-55D673C3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F0BABA-1D28-520D-E741-46369E75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F99F9-34F3-6BCF-5D9E-88077ED188A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30A17C-0263-0CBB-D960-60531FEB4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B4B601-0862-3A63-932A-A5C6D6D998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7336C2-CA7B-90C4-F465-3A4774F3D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328B92-3334-8491-1C2B-6F04AC1B4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655679-287D-0705-9C28-C7B4C100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87E98-083C-E27D-8F09-975FACF1CB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EAFA9-E284-AC69-DE05-3EE570AE38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31CD22-BF31-29BD-4116-99611947364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A0F32C-0E3B-B1DA-8AD6-768ED9C4E3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C406C4C-8E14-936E-7B3A-18876128A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869419-0EE9-BD74-C382-B30E4432B6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2E7F58A-5FEC-1A62-221B-CAA479717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807-B996-279E-B4CA-0DD383C881B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069CF2F-B178-D253-4555-19F2C77F66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7B37537-F92F-8408-3FC5-8A9A811EF7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A98D2-9144-D10A-B3BC-4C305723EA93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Qualifications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9D1E6B-7B7A-FCEB-64E8-45826CF75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512" y="1494748"/>
            <a:ext cx="5458781" cy="3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5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219977-12A0-39AF-5622-CB6EFD96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1CA6849-B12C-91A2-53DE-A27D0085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6F470-639D-5B76-8C0F-2B76C08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390160A-CC81-DE78-2447-9BB3D544782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3A035A-C3CE-1749-1972-B898A605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3FA21C-43B9-72C3-15B8-F1DD5EAC6BC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638794-7C18-1248-7AC9-393A0BC14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ECFA3D8-2F49-D7CA-9880-87DF4560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AF8381C-8D57-90ED-0D13-05A75CC7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31FB5C0-F433-D82A-C5CE-C76F73AE77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AD65E-4644-0AC5-5594-272CAFB0BD7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3338AC-4707-27F9-080F-7D2B7ED43E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75E51A-6B41-03EE-E3B8-CFCF4460469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AF3CEE-F6A9-86A3-1642-F872C4397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1D53362-7337-4A6E-AE1D-9646B0921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CD401D-1781-4AC0-6F43-617EC13E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F14F80-834D-0EDD-A74F-283B126AD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6A2C207-B60E-AB5A-E3C5-8D07C66E264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1A4519C-C3C5-8DCB-96E0-3C595D7A05E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0BE47E-B588-6F97-2C51-53D5411D81B9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Previous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E1C80-2357-6A93-FA13-242F00A5B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974" y="1452923"/>
            <a:ext cx="5586486" cy="40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FCBF9B4-096F-48EE-582C-C9CBD95B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5CF756-0C4F-97A2-B95F-AA3FAD6F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82E2A4-4488-C40D-04D7-DE19ACC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6148EF-7943-8659-79BC-418C69B0C89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FD663B-CD39-7A22-6FEB-64585FD05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6540C-63AA-94AF-FCDF-64A35F8B9E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AA4D4-E3E8-E9DA-9BF1-47DE1A2BF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29CA0CC-8076-9733-3E26-E28E8B7B6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4F46C96-EFA6-D0DC-8246-7C8BF50E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4FA86B-7FBB-067E-9F73-5AC5DA08C00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7E55B-DEBF-D12B-3421-249130F1D4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F54C8F-8CFE-DA46-5E33-F1BF574F5AF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407A8F-99CF-164B-5F23-B84C39CE161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D1696-0853-EC51-157C-55360E6F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C210B6C-40F1-4BE4-AE65-DFBAD5D800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26E5FEE-0E60-9A71-AB2E-EA4B9D59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B5BD6-A765-9A20-1BEA-7F8BA9BF70E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782E1-1541-6500-2C82-E3F71305D1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A36280A-CBF9-9E03-D3F3-5A77A458093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967949-2FC6-54A7-368E-7B38D8F5EA75}"/>
              </a:ext>
            </a:extLst>
          </p:cNvPr>
          <p:cNvSpPr txBox="1"/>
          <p:nvPr/>
        </p:nvSpPr>
        <p:spPr>
          <a:xfrm>
            <a:off x="415291" y="1813848"/>
            <a:ext cx="32543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Employee Using Templates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Entering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edit profiles: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Maintaining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3E95F3-F808-2213-43A2-33B6E6199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330" y="1435637"/>
            <a:ext cx="4267921" cy="40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E1DBBA-79A2-CDF4-4BF8-F68AD0D3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235322-0657-5535-4A72-35CDBC85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5AB430-142F-93DA-FA11-8EF4D4CA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9D79877-803E-FA84-DA99-E5C0081FA931}"/>
              </a:ext>
            </a:extLst>
          </p:cNvPr>
          <p:cNvGrpSpPr/>
          <p:nvPr/>
        </p:nvGrpSpPr>
        <p:grpSpPr>
          <a:xfrm>
            <a:off x="4748769" y="2292246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6A1156B6-7CB2-0E57-B796-D906C4E65C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C67ECA-6207-B5BC-C4EF-2377D84E51B2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567344-F06A-6328-D72E-0F23975D4CB5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1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9653BB-2537-AD05-D3D0-4901E3E9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9AC9D06-888C-CECB-B7AB-D0E06352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F20766B-BE68-78FF-AB17-0C9803224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81E953-8896-7795-743F-49D8B43AB13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B3FEE16-45DF-E37E-5217-D2083DCB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C45544-AF29-01E9-BC36-76B95D1591D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4897A-3EC7-3C26-01D0-A94233F3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EC8D88-26FD-0BCE-7AF6-4B3789D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91391E2-2979-72A3-661B-76B7D964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AE8903-42F3-A36E-CB75-519705C1B1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5100D-6DF2-BA61-C5C8-F9726AAD91E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A613CC-9497-E01E-7855-FF1F58EFB3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311402-D543-8F86-818F-4E68EFFD88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592ED5-7AEE-779B-F8BC-6CAC254F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ADA6A03-E829-257D-97CA-576A02A81A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FE3BD02-A475-9D70-FEB9-D9F1AF31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6D350E-321C-2BAC-F231-FFD514FB7B7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BF011A-6E5D-716F-2B73-6041665514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453F339-ACA7-DFD2-DC51-0D45998CD0D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0A0A4B-734E-749A-6F4C-F7CCB33457A2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End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4CDE6-A860-3581-3B1D-BE0FAEB9F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700" y="1698362"/>
            <a:ext cx="6987551" cy="33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801ACD-712D-4AF8-F98B-CEFFFB9D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A6A40D2-E44A-A1C0-0F4D-63722D49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E4BF317-FD45-8DF1-0146-C574EA16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A06A507-23C9-EF3F-DE6D-3C762ED490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800F6C-6ADE-A3C0-AE8B-0139FF687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77AF53-C9A4-DE11-32EE-9D2CB1D036D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F9B74F-D3F7-CCEF-A661-B8E8B7AF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4DE8E1-15A1-3225-3573-05D89574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92894E-5C1C-2906-65AA-B2B0C9C9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74BAE2C-4CCD-3F30-3EEC-20989492F4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85813-DB23-F37D-777F-6C48DCBA80E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777B5B-3F62-CA3D-7005-FF65674031E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52EF42-49C1-F23F-579E-9993BDD812B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326B21C-B38F-281B-2E9D-D9915D48E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341485-E14F-397C-744D-50FF145247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20EFE-5C93-654E-5B4B-1553A012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B8840A-BB7C-37DF-3070-9279065308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D4D1D61-949F-220F-3455-CC3855FB561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8A1BA26-6CB4-DE9F-2CD8-0E02294CA90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8771BE-AB82-A6B7-15D8-D3A56EB79D44}"/>
              </a:ext>
            </a:extLst>
          </p:cNvPr>
          <p:cNvSpPr txBox="1"/>
          <p:nvPr/>
        </p:nvSpPr>
        <p:spPr>
          <a:xfrm>
            <a:off x="415291" y="1813848"/>
            <a:ext cx="3254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can also be customized based on the statuses the company is categorizing its employees by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+New icon to add a new assignment status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9BDD6-C476-BF6C-EE56-AB4992F6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44" y="2118357"/>
            <a:ext cx="6827681" cy="21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13CDF50-556F-4BEB-3A05-3BB5D0B8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7DB28F-F99A-3EB3-B294-DDCFF090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ABA975B-E8E3-6AF2-38CF-EA710E4E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69CD6E2-62A7-265A-564F-21B4CD7D3D3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38E2990-81A0-7943-A9A8-84B87B6C4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9C5484-3AAA-62F8-090F-A7CC850F7A2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969F813-41AD-9094-2204-A661C4D00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197FB96-DEBD-56CF-048B-60FE3F8D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F2DC8DC-7110-F3B1-2C35-0A1275C8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D91ED-C7DB-3DFD-2A32-9D2AA1F0403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1ED0E8-28DE-BE90-E83A-A3874010861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3C1C28-7EA4-767A-76E8-ADAF2D512C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30DB1E-7207-4F40-5FA2-140EC52347B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C8543B2-9842-E0BC-32F3-46BBFF0B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46A1BD-19AF-F7B5-F72B-8EAB04500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ED523-1EBE-F376-C9BF-DA64A097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499D8-F20C-EAFB-17F4-956BCDEC674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2C04252-EA50-2C7B-003A-494131A53B0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8EB479B-61C3-C196-0293-D414C199C4F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4C2DAC-6C6D-691B-AD51-A05BF2BC3B80}"/>
              </a:ext>
            </a:extLst>
          </p:cNvPr>
          <p:cNvSpPr txBox="1"/>
          <p:nvPr/>
        </p:nvSpPr>
        <p:spPr>
          <a:xfrm>
            <a:off x="415291" y="1813848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Lists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People by Assignment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EA3D9C-07DB-3FC6-DD53-2047E524E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650" y="1902920"/>
            <a:ext cx="7087210" cy="24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01BE18-B969-1ABC-1900-E5CC0989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BE949E-103F-C3D4-D071-F28744E6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48083F-F134-2FA7-6068-70C5E7E1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7CA84-7B49-A5B1-122A-96AE2FF1F99A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PAYROLL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C5DC39-86BC-5012-C3F9-E638B88E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5" y="1940666"/>
            <a:ext cx="221615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D2A679-7AD5-8B47-F639-A1711120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38D934-A29A-F18A-09D9-9DA26735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ABEC7B-D9B2-5A64-014B-85B36D66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0BE1A4-3AC6-32A6-4EC5-E574694E336F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9357367-2952-625C-EB73-5E7B4690968F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215933-2217-3B95-F7A7-076FA53A41EA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19D339-8FF2-D1B3-3B2C-40CC4CB9F8D6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E8BC3A-FFF6-3E8C-3307-9054DB3EA40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67B744A-5C21-9943-5D6D-955656F53502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52E16D-E1C5-21F1-A975-8CB943D6134D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5D5CD-3573-90EB-9651-50155541BF7C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06CFF5-EF4A-7D80-4F72-80F9FBBA56BE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EB55A2BF-D6D6-E652-D8F8-077D2BCEBF9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57AD04-11D3-74F2-C0C7-155284753A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215A1B-C886-432F-2B4C-8FF78C3CDFDF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AEB7A38-22BE-E4C8-D62D-FC939B6F2800}"/>
              </a:ext>
            </a:extLst>
          </p:cNvPr>
          <p:cNvGrpSpPr/>
          <p:nvPr/>
        </p:nvGrpSpPr>
        <p:grpSpPr>
          <a:xfrm>
            <a:off x="9228765" y="1010961"/>
            <a:ext cx="2795150" cy="2275001"/>
            <a:chOff x="3197507" y="1754004"/>
            <a:chExt cx="4192726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F0824B2B-B22F-9A20-25E4-3E909CF30FB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355541-EFB9-4923-8C53-F4B4DFC3BC91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C4FE90-C13A-0AC4-BFE5-66E04BBC668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00F554-9EFC-1CE3-97FA-0490875C6340}"/>
              </a:ext>
            </a:extLst>
          </p:cNvPr>
          <p:cNvGrpSpPr/>
          <p:nvPr/>
        </p:nvGrpSpPr>
        <p:grpSpPr>
          <a:xfrm>
            <a:off x="1291476" y="3511415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46E2D8E-B224-7B3B-40F1-B15E4FF62FA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E96370-1B54-CAFC-067E-A8A3F280521D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867732-6103-9DEE-4584-A76FF776A6F3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1D5582-36AD-3A98-9476-F06F51F54439}"/>
              </a:ext>
            </a:extLst>
          </p:cNvPr>
          <p:cNvGrpSpPr/>
          <p:nvPr/>
        </p:nvGrpSpPr>
        <p:grpSpPr>
          <a:xfrm>
            <a:off x="4665537" y="3560536"/>
            <a:ext cx="2793005" cy="2275001"/>
            <a:chOff x="3181878" y="1754004"/>
            <a:chExt cx="4189507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FEE16398-5B17-833D-0BFB-817E1B0F66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9D5270-3EC6-1728-8E8F-A4068984447E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78BD70-85DA-4AC8-0A03-C15A17909C84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9D5133-C2C9-C026-9014-CBB6EF48042A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727726D1-B2C4-F5B2-5F47-4A96B00362B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2AE3DE-BBD9-0ECF-EE91-A55F8834AC43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F86394-E3BE-CAF5-8B67-C0E8F6DFC2F6}"/>
                </a:ext>
              </a:extLst>
            </p:cNvPr>
            <p:cNvSpPr txBox="1"/>
            <p:nvPr/>
          </p:nvSpPr>
          <p:spPr>
            <a:xfrm>
              <a:off x="4264717" y="3134508"/>
              <a:ext cx="304885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45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EBDD9C-6476-E427-0BCD-6F8596EE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8040252-0876-F674-AC9F-089A6C41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93E60D-782C-6649-1392-FBCAF43E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CCB8B8-3C67-73C7-2F55-67D268069C38}"/>
              </a:ext>
            </a:extLst>
          </p:cNvPr>
          <p:cNvGrpSpPr/>
          <p:nvPr/>
        </p:nvGrpSpPr>
        <p:grpSpPr>
          <a:xfrm>
            <a:off x="4748769" y="2372013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C441D26C-B289-9EEC-6C2D-38A2A4262B1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5E057-876B-5354-40F7-43BFDCBDDF76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60C450-AA92-1AD0-8922-6BDC01461418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12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B0413C-88DC-AF82-53DC-99FEA8CF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21C826-820F-F250-F14B-B26610FA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CB8E57-2ABB-14A1-E714-BFBC883C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8FEF27-E36E-B487-7940-FF0C0CA14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1B00C1-9EEC-6E9F-6F60-A406ACD7F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7CA62E-95E3-6175-89BD-075762F6F0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178DA6-2362-1016-04C3-221A4C36B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9E5FC09-BEE3-C999-72C0-5090D45EA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85E11E-3FD1-8FA7-7ED7-D900A66C2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C05A41-D146-2F7F-03B9-F4945508519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4531C1-6EC9-4FA6-EC8A-29948623B63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07FEAC-A3D4-ADC6-FD96-4E9AB56482E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FF05CE-E1A6-F17C-152E-E756AC522C2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47309-CD6F-5F91-5C3C-20DF18AB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E791E5-1265-496E-2417-0D2D7E8209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2589263-48A3-76CC-E66D-21921868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9F178B-B6A6-6C28-C7E0-9DE1906166B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15ACCE-00B9-07CD-2967-38CAC3ED30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F62055-6547-09A0-DBF8-000C7EB6A7A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49656-D225-45D7-5425-126CE5AC7F3D}"/>
              </a:ext>
            </a:extLst>
          </p:cNvPr>
          <p:cNvSpPr txBox="1"/>
          <p:nvPr/>
        </p:nvSpPr>
        <p:spPr>
          <a:xfrm>
            <a:off x="281941" y="241857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Request Name: International HRMS Setup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09FB-E7FE-904F-CC3B-D18E0B9F8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04" y="1486461"/>
            <a:ext cx="7021536" cy="3957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6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C670C8E-C001-32AC-69DF-9632F6CF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DF1EC4B-E13A-958B-1A36-34226326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1A1B8B-3731-54AE-E8C9-7D66CC5D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D20E36-4545-843B-855D-86E8441A19C8}"/>
              </a:ext>
            </a:extLst>
          </p:cNvPr>
          <p:cNvGrpSpPr/>
          <p:nvPr/>
        </p:nvGrpSpPr>
        <p:grpSpPr>
          <a:xfrm>
            <a:off x="4710565" y="2121412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2B34213-CFAC-E1AE-1DBC-01AD194AFAE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22E748-EC98-AD47-9605-2A404F567A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7E1942-9100-16C3-124C-921A03DBA77E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7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D5FADF-9352-8C66-66DF-EAF5115F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4E670B0-42AC-EF8F-9A5F-77462F9C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A3A6136-C918-1BC6-9C6A-5194C229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78246-0AD8-2ADA-7376-3B92C173E5B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6B0117E-32D3-FD6F-465C-8582B4F3A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9763127-5B9B-800A-63B7-00AC7F16986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53FC0E7-4141-7E04-7533-2D8CF6A7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0C07D5-187A-5ACC-3AA2-30A112025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707B209-A66C-9F93-6065-029BC94CF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D69624-2085-6DFF-4152-7453F92888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97C6B-F9BE-6138-FB42-43BB2FB8F8B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96415A-D637-33CF-C337-68C7D235D49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0911E5-9C9C-6327-A4D5-FFA52D9982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C61733-0BA4-39D9-6D7B-673DC616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6735F0-2E68-6E3A-D187-0343C98EAF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79EA43-DC64-6CB6-F7D7-57766BCF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6A244-719E-E740-1445-FEF80B41D09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FD3BAB-1B2D-F010-1D19-1BFAFBCEC76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B291B7F-DD89-F104-B2CB-B9EE7FB2E2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21CDB-3B78-3F7E-C8D2-C109289A256E}"/>
              </a:ext>
            </a:extLst>
          </p:cNvPr>
          <p:cNvSpPr txBox="1"/>
          <p:nvPr/>
        </p:nvSpPr>
        <p:spPr>
          <a:xfrm>
            <a:off x="281941" y="2187473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Bank Details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is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Sysadmin &gt; Application &gt;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Payroll - Bank Details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KeyFlexField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EG_Bank_Details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0DDEE-08DA-7354-2B82-AC68DA191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r="1" b="4345"/>
          <a:stretch/>
        </p:blipFill>
        <p:spPr bwMode="auto">
          <a:xfrm>
            <a:off x="5299612" y="1529135"/>
            <a:ext cx="5745593" cy="3683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45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325493F-FD21-0474-FF40-B73CF448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65B9BF7-14C6-19FE-9837-4B1EE8AC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3DCCBC-8F4D-F8FD-14FB-B0174391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0AFE2A-80F8-41B8-ACC4-63A4CF2B26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61E2DF-2346-3109-CF3C-B5F23BA4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7448F75-8E71-1D41-E96C-4D6B9C4B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D4817C2-9396-BBF0-4094-18B7A9A2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F06657B-4671-F86C-C23F-F977AB22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E6EDC12-2B7D-FF33-98A0-24FABFD88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B2A0FB-A502-AC83-9A47-948B3D50BCD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E266C4-A428-7F91-3AF8-643BC18F01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79331E-E4C9-6B6C-BB4D-3DD9CBAA0D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8342B5-BA2E-F221-E007-D1E318F3A9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481344-1BEC-B65C-9F63-3DF1CD4F6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695EE6-FCFF-0890-EE9B-A1A0CA3D40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695833-CDAD-5F2D-76AB-AA245926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190FBD-B1A0-4655-13BB-0F1A0912465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BB49DC4-6658-1D8D-25FB-6F85A3B59E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9869E8-3FE4-9338-A75F-4055011C93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3F6324-EA70-1C0E-4460-4B57C60D9163}"/>
              </a:ext>
            </a:extLst>
          </p:cNvPr>
          <p:cNvSpPr txBox="1"/>
          <p:nvPr/>
        </p:nvSpPr>
        <p:spPr>
          <a:xfrm>
            <a:off x="375962" y="2561100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needed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19652-0A8C-6F72-464B-1261B5C33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87242"/>
            <a:ext cx="6916775" cy="36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4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EBBAAA-9E45-2D5E-6E7F-8FE770C5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FF2B89D-D3E0-69FE-54CD-881C89D3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10A3BF-A001-F351-3717-3A35B35E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9C1754-B6E5-4CEF-F5F2-7B9E9B84AE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1A5A1-F6CD-E67D-0C33-526DADC56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01805A-3069-0CD1-0DF9-CE3629BCA57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782DE54-7D88-D3D7-3E7C-437CA022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ECC854-69BB-7457-18A2-166522E5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01539C-BE7C-DAB6-9B01-13D883CB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13BC518-B668-B7FF-1CF9-C5248B4997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156261-40CB-261B-B069-E098CA214C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F8378D-4C26-2B11-28C8-680242B31C8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B53CF4-FD32-5740-90BA-379BF1CDB9D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D9281BB-9F25-3E8E-2780-3E4EE3376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3D7867C-03DE-F5BD-484B-9FA2B39525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550A9C-8D45-50B8-DC75-68580014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C8B85-255D-0D50-06CA-25A007A71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3FFAB44-EA6F-B49B-4058-4E77AE9F7FD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E92FE7E-E8AA-10F8-16DF-28DCD4C6742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E73A5E-BDE8-7016-416E-9B3D8D078EF8}"/>
              </a:ext>
            </a:extLst>
          </p:cNvPr>
          <p:cNvSpPr txBox="1"/>
          <p:nvPr/>
        </p:nvSpPr>
        <p:spPr>
          <a:xfrm>
            <a:off x="209862" y="2082075"/>
            <a:ext cx="33278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categorizes people to employees, applicants, candidates, referrals,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Each company can customize its own list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Types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B3B41F-A7A6-3A66-5825-EC3225ACA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07" y="1453309"/>
            <a:ext cx="4982663" cy="395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35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F75333-868D-18D8-CE4E-CB0B238B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F40714F-B643-230C-A370-7DEA6143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CDF08D-7B55-C695-EAF6-4A65D89CE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E9B9E8-6234-1ABF-80BB-DDCFD4875ED5}"/>
              </a:ext>
            </a:extLst>
          </p:cNvPr>
          <p:cNvGrpSpPr/>
          <p:nvPr/>
        </p:nvGrpSpPr>
        <p:grpSpPr>
          <a:xfrm>
            <a:off x="4710565" y="2300214"/>
            <a:ext cx="2746217" cy="2275001"/>
            <a:chOff x="3207125" y="1754004"/>
            <a:chExt cx="411932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A5A5620A-8473-7DF0-4311-64471A6182B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F50AC2-1BE1-3D4A-2E3F-7A5C8A5BCE6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80CD05-9F14-9E8C-F39A-0DCB89F41CB0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19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A5C1E0-7AF6-F92C-C15B-51A8D1F8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BFE1B5-F80F-43C6-45A7-2BCA70E9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C8CD3C0-7FE8-2EE8-DBDD-D6864641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18CAAC-4637-E66B-701A-F4B2F4EF57F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D346EE-E282-39B3-E728-04850566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5E67AD-77F6-686F-2157-066E1B1242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7538D8A-2B76-9B2E-55FD-8ECC64DC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A67F6BA-C439-5E3A-61B0-9187985F4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414FEDE-A5DE-2539-BDA2-4360BA1DC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157C85-7A08-2ACF-6D2C-2383E5C36C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0802BB-39AA-E9F3-4BDA-73FC93F68AB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21340-B60B-9186-6F3B-A6E8D0016F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C2D492-FCCA-B283-7929-B8B9B86784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195778-A56F-2517-4663-97A148DE7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91D40E-DDB1-BA8D-9C15-E640D9BE19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2A5EB56-1528-2D3B-3D46-FE018492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37B6D-F7A1-FF13-1FD5-43D5C0A8A9D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DC95328-B1C4-D68C-2D7A-F6E908335EC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D11F4-B344-08E4-3665-B4B2ACE0BF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0F31FD-13AC-B973-2ABC-9A59191B59E1}"/>
              </a:ext>
            </a:extLst>
          </p:cNvPr>
          <p:cNvSpPr txBox="1"/>
          <p:nvPr/>
        </p:nvSpPr>
        <p:spPr>
          <a:xfrm>
            <a:off x="185442" y="254896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Monetary Units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Find Currency: EGP then add units 5,10,20,50,100,and 200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97B548-9C62-E78F-8A5D-9815FEF4F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576038"/>
            <a:ext cx="6271539" cy="3916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7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0ECFD8-BF7F-9689-0567-D095F848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829580-7E5F-5D5C-5D4C-1EDAC104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C8B9B0-38EE-4782-916B-7A53C9E7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F0F8C-08E5-39D5-D4EE-9A99130A0C4D}"/>
              </a:ext>
            </a:extLst>
          </p:cNvPr>
          <p:cNvGrpSpPr/>
          <p:nvPr/>
        </p:nvGrpSpPr>
        <p:grpSpPr>
          <a:xfrm>
            <a:off x="4682891" y="2234340"/>
            <a:ext cx="2795150" cy="2275001"/>
            <a:chOff x="3197507" y="1754004"/>
            <a:chExt cx="41927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1F78DFA-AF42-611A-9A8E-6331B0E9DA2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21B6E2-1082-1EE8-052E-89E77E52603F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D2AC6E-AA6C-0C4F-AB78-6ACEA521202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7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DF4248-118B-8A8E-33C8-304BA45B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0719B9-EE2A-68F2-934E-5FCCB29A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CF77FB-D4AE-C8B1-D6EC-FECDBAB2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0A0B25-3B0E-C7F4-F347-0E3154748B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57A738D-C534-66B7-A253-C0AC12725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8CD640F-D772-DCE2-8657-E3AD37102A8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1D6AD3E-33BB-ED09-2055-C2427141E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EF937E-F792-9CE9-D3DA-84EDF68CC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0F0B824-11C2-4B96-3DCD-29B18CEA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D1FF92-BAC6-E912-16C5-FA7A0C362C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06D588-D5B3-7EA3-03CE-DBCB497B75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EEE14-A13E-028A-9EEB-158BB77534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436E58-F3E9-8CD6-78F7-30DA5A890F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212A40A-3AC5-99FA-10A9-4E45B909A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708588-1723-D616-6E3A-8AD22701D8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F71DD84-CD62-06B3-4E71-4B88259CE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18749B-E381-58DC-DA23-C11AA6EDF47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BF15F11-FDCF-DD30-45E4-04054962EF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5B652C0-11C3-D578-154C-E976162D06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C07D95-9CAE-5A68-703A-6F2D3A164F34}"/>
              </a:ext>
            </a:extLst>
          </p:cNvPr>
          <p:cNvSpPr txBox="1"/>
          <p:nvPr/>
        </p:nvSpPr>
        <p:spPr>
          <a:xfrm>
            <a:off x="281941" y="2098983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Consolidation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could be the same as Payroll Name or Assignment Set Name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alter date to BG creation date 01-01-1951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3C5650-0454-CEA1-109E-9C04AD049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09" y="1469634"/>
            <a:ext cx="6050865" cy="3951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0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06306E-04CB-E2BC-5304-91261DFF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02F8F4-F26C-23C5-3F8A-C780F0A7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CEA47F6-1C43-2F69-BF3B-E5B7E37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1085E8-2D13-E8BB-D2CF-5619C29A42D5}"/>
              </a:ext>
            </a:extLst>
          </p:cNvPr>
          <p:cNvGrpSpPr/>
          <p:nvPr/>
        </p:nvGrpSpPr>
        <p:grpSpPr>
          <a:xfrm>
            <a:off x="4703262" y="2234340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43895B-5ACC-304B-0D7C-095C87B3261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FB931D-CC91-DA4A-7DF0-9DBBF02B4338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4FEC3B-60F1-E587-59E9-DC8B470C7E42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0461C6E-FA37-7D97-CD31-EC520F9C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9B48105-C368-C38F-9C45-8F010CD1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71904C2-038E-09AC-5DD5-2F3AF1E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2C9897-D8A5-BA3F-BD85-507A4979F4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C420D-ED0C-286D-CCAB-330B86B5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9E8EA0-9077-DABB-A1C7-90965BA80A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3F8C56C-2E27-478C-7057-4CA02156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70961C-F509-F392-9109-5780F90EA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EEDD7A8-DB8E-429C-5C5E-E6E21501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8E41E8-9C06-6EE7-263F-30FA4E545C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5ADDBC-CF97-8FEC-AAC2-F1CF600D4BA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C77012-364E-350A-2222-505D50EAC6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2564FA-8247-01F4-FE96-E931053525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46DC5E-C727-41D6-D9A3-533EF228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F97628-2953-0BA5-1DC4-AB5447EC45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F08348-EA98-224A-3ED4-40297B77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253138-3B32-59C6-E553-7BD020E6A96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E72E53-EB0B-30B1-18E1-4698694785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E2F2909-2DF9-4DBC-DFF4-120E3CC25D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C77397-C554-B820-65B5-3DDA7B781F86}"/>
              </a:ext>
            </a:extLst>
          </p:cNvPr>
          <p:cNvSpPr txBox="1"/>
          <p:nvPr/>
        </p:nvSpPr>
        <p:spPr>
          <a:xfrm>
            <a:off x="38100" y="2400111"/>
            <a:ext cx="3959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Type is on Organizational Level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Types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(CASH – CHECK – BANK)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Cash and Check, create them manually and choose the same category.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4E9FE0-904C-9E93-CA40-C0BE68869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20" y="1524342"/>
            <a:ext cx="5628289" cy="3809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80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3C271F1-2A82-5AE5-D29E-F7484E2C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014566-EE0A-1EF1-F6B7-EBB9334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A3B66A-46C2-D884-1BB2-7B5CF09D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CFC94FB-A6B3-5457-1991-73D69A20475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9B26710-D01C-4D26-1B96-0A26AE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804D69-4BEA-524B-E5AD-4B60135616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D7B178F-E74F-0044-8022-91779F28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5AF0E16-0DB2-C02D-2167-1D6E8905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34C2567-FDA3-EFE5-84B5-8115EEED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DF27D-CD1A-41F8-55F9-E82B3AD83D5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2C9CDB-A20E-CF5E-EFC4-80BF808E5FF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4085B9-4578-4239-4B20-9149A50D29C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653696-1D10-9C5D-E5FF-31977D2042C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DB1BB21-FDE6-01F8-C382-681796E44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4D282F0-2936-96E9-0FBA-F6DA16E13D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35C312A-A843-8A80-7860-4B4D7A68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1282AD-D61C-0456-3ABC-8460DAC8F5C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4794FA-6794-F7BB-8B8E-C46B5DC57C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03246-D1F0-AA6C-C14B-00D4490B528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7695A5-9AA4-9EFC-30B6-F104C990DACF}"/>
              </a:ext>
            </a:extLst>
          </p:cNvPr>
          <p:cNvSpPr txBox="1"/>
          <p:nvPr/>
        </p:nvSpPr>
        <p:spPr>
          <a:xfrm>
            <a:off x="104123" y="1756998"/>
            <a:ext cx="36911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Bank Payment Type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and search for %Bank%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Copy category and procedure name entries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Category: Magnetic Media payment</a:t>
            </a: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Procedure Name: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Pay_magtap_generic.new_formula</a:t>
            </a:r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 new bank definition with same details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D8D50-2A88-C7E5-28C5-F9996EAF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5099"/>
            <a:ext cx="5597089" cy="396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62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438E40-5367-316D-7A3C-B90645FF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21D50CC-4589-1DBE-B139-502BC5B5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29B007A-C263-D055-9987-24A15F5A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710B53-8D9A-D105-0B2D-79E21710F1C2}"/>
              </a:ext>
            </a:extLst>
          </p:cNvPr>
          <p:cNvGrpSpPr/>
          <p:nvPr/>
        </p:nvGrpSpPr>
        <p:grpSpPr>
          <a:xfrm>
            <a:off x="4684099" y="2519446"/>
            <a:ext cx="2793005" cy="2275001"/>
            <a:chOff x="3181878" y="1754004"/>
            <a:chExt cx="4189507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0D315F0-B7B1-1A92-33C4-3658B2BF21C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B7A0BE-9103-F681-84AE-D034F1EA5619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616213-03DF-548F-C9C9-04C7F6C204AB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72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5FE839-8FBA-26E8-3DD7-BAB215EB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C21E0-6500-57A8-8EDD-10D795B1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5C5375E-B9A8-A24D-1A51-9DDE197C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E0F444B-AEA1-33A8-9F15-3AFB440CB85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9ACF76-E1ED-F68A-12CF-4E10BC63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A4C2A7-3664-050F-223E-8F20FFE06ED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096B64-9F50-0F9D-2B3C-8EA16787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51E370E-1B9D-0C83-C575-5EF4FBC7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67A33DA-A9C2-C4A0-E1EB-FEFC2E82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6D0F20-7CE9-42DA-2081-95E82A0779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859F00-2FD9-DBA3-5364-E078D7966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30DD4-6875-F773-8242-1243D1297A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2F255-E257-BBF7-C331-99E87AC187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4A8C645-C1DD-5913-45E6-BDEF9E9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066A85A-75D1-729B-280E-02EB25E98B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37EE2A-0A8F-5952-5FAB-13AF06DC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D38EFD-8E0B-EBA1-21F8-93FC94A9F81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07A5C48-38CB-1238-786D-5808031691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6CB86B3-F8B6-1B4A-B999-5D2076D94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6F7523-6C53-3327-959F-F9619F7E3A05}"/>
              </a:ext>
            </a:extLst>
          </p:cNvPr>
          <p:cNvSpPr txBox="1"/>
          <p:nvPr/>
        </p:nvSpPr>
        <p:spPr>
          <a:xfrm>
            <a:off x="415291" y="1813848"/>
            <a:ext cx="3254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is on Employee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Methods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method CASH, CHECK, and BANK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Type: Choose the predefined payment types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(Prime Cash – Prime Check – Prime Bank)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Bank, make sure to fill out the bank details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(employer’s).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C230B6-CF24-CAE1-1028-97790C917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8"/>
          <a:stretch/>
        </p:blipFill>
        <p:spPr bwMode="auto">
          <a:xfrm>
            <a:off x="4957300" y="1497958"/>
            <a:ext cx="5765662" cy="398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0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2F0A48-49F3-FA36-7686-B5B056EF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7383FBB-FA80-DB22-59DA-FD0AD102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D7FB212-0E1D-E3B6-B883-2FB5424E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163435C-F36A-915A-64A9-97D6F6AA270D}"/>
              </a:ext>
            </a:extLst>
          </p:cNvPr>
          <p:cNvGrpSpPr/>
          <p:nvPr/>
        </p:nvGrpSpPr>
        <p:grpSpPr>
          <a:xfrm>
            <a:off x="4735944" y="2390834"/>
            <a:ext cx="2689311" cy="2275001"/>
            <a:chOff x="3292484" y="1754004"/>
            <a:chExt cx="4033967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D3A77118-2D30-3101-66F6-C084B5C4CDD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92A14-5C8F-5777-B962-B88C2E7F5119}"/>
                </a:ext>
              </a:extLst>
            </p:cNvPr>
            <p:cNvSpPr txBox="1"/>
            <p:nvPr/>
          </p:nvSpPr>
          <p:spPr>
            <a:xfrm>
              <a:off x="3292484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9ED2AC-324A-86B8-2E53-5140B3DD330E}"/>
                </a:ext>
              </a:extLst>
            </p:cNvPr>
            <p:cNvSpPr txBox="1"/>
            <p:nvPr/>
          </p:nvSpPr>
          <p:spPr>
            <a:xfrm>
              <a:off x="4264718" y="3134508"/>
              <a:ext cx="304885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19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C3A4CD-4107-9E90-EB59-CEDE8A24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F072808-80E6-D4DD-9BAD-10BF4A5A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E093176-5BE0-F6D3-2B1D-19927D3A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E9FF89-3531-8B30-6747-260581A341B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CB163A7-5D7B-9DAC-9E8E-6FD667C4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C228B9-C112-2E41-F65B-45D3C7D762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B77D02-B64D-BAE7-76E3-2ED22758C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8C62EE-820B-912D-41E2-BF9A87E7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20CAE63-4547-8958-B2B9-2BEB54F0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E37754-4DF5-A706-B635-CCAD20E5905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FACBD-6599-F845-FCF6-BDA67BD1D36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E7F3C1-A639-04DD-6309-907E9A9C4B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176042-ED6C-3A09-4504-A0713950D28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452004D-16D3-AF05-6FED-C607D687B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BD7A8F8-7FCE-2F8C-D38A-EF330D87D5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925A3E-ABE9-3902-5372-01C60120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DA96D-D94A-24F8-3317-F63096487AE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C9499B8-4280-DDF1-8A76-A73E21C3586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75A8C6-13EB-2B3E-C983-4BFBA88271C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B899C-5265-8715-943A-F87C70FE5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5428504" cy="205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FB25B-755B-112F-6855-C4FD0A656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21" y="3252180"/>
            <a:ext cx="5698487" cy="2160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CFBC4B-C59E-C6FC-A6EB-468BC952D1DD}"/>
              </a:ext>
            </a:extLst>
          </p:cNvPr>
          <p:cNvSpPr txBox="1"/>
          <p:nvPr/>
        </p:nvSpPr>
        <p:spPr>
          <a:xfrm>
            <a:off x="655650" y="2944403"/>
            <a:ext cx="2548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Person Type Name</a:t>
            </a:r>
          </a:p>
        </p:txBody>
      </p:sp>
    </p:spTree>
    <p:extLst>
      <p:ext uri="{BB962C8B-B14F-4D97-AF65-F5344CB8AC3E}">
        <p14:creationId xmlns:p14="http://schemas.microsoft.com/office/powerpoint/2010/main" val="2103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85A370-8F9D-17AB-9FD5-0BEEBDDE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C52352-95CC-8F09-2E5F-B9854B5D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085638-26A3-807B-1118-FEDD212C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8AAC5BB-EF3A-0DF3-106D-6106BAC7F8A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40836F-41A1-9135-0BFC-628DC665C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76E8B5-CF6F-6084-A6D8-91D1702A84D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BC44FD3-5EFD-8AA3-8DAD-895758DA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C0923EF-39BE-61A7-6DC3-3C1DFDDF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5D66E8-96F6-E1E8-7309-ABA900D8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177D63-851E-BF79-AEAD-A892D118954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26CECC-CC71-544C-D87F-9F6038F3380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834F37-19E2-1A59-5F8F-AC788B6F57E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EE2D36-2E4E-EFE9-9E44-C26D3620831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A47042D-FE83-9BA4-AB5D-EAC4871A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E8A4B74-1F86-EEA0-7132-69A807069F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761BB0-41DB-4D3F-EB53-3A1CA474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6796E7-01B6-4372-3B97-659DEB13F01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D02402-4EB6-C7D6-FD8C-0C392FA9006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78B509-98B8-4CC4-2E0F-22959D07ABB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3D9D5-EA0F-4BC6-4FC3-7131BFE8C610}"/>
              </a:ext>
            </a:extLst>
          </p:cNvPr>
          <p:cNvSpPr txBox="1"/>
          <p:nvPr/>
        </p:nvSpPr>
        <p:spPr>
          <a:xfrm>
            <a:off x="38100" y="2120295"/>
            <a:ext cx="37883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Use same pre-defined Consolidation Set name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Type: Calendar Month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Number of Years: 100 years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should always be CASH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Valid Payment Methods to define the payment methods.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A57F3A-DADF-A83E-7DAE-27DC51421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624963"/>
            <a:ext cx="5759400" cy="37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654411-1E93-840B-189A-D43A59256B92}"/>
              </a:ext>
            </a:extLst>
          </p:cNvPr>
          <p:cNvSpPr/>
          <p:nvPr/>
        </p:nvSpPr>
        <p:spPr>
          <a:xfrm>
            <a:off x="8947355" y="4445077"/>
            <a:ext cx="1415845" cy="266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C74D27-F72F-BF0B-D06E-A7617B9F4437}"/>
              </a:ext>
            </a:extLst>
          </p:cNvPr>
          <p:cNvSpPr/>
          <p:nvPr/>
        </p:nvSpPr>
        <p:spPr>
          <a:xfrm>
            <a:off x="7965000" y="4455189"/>
            <a:ext cx="785710" cy="25446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5724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60BDAE-C328-99AD-CE09-40EEA72D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7F63629-07B0-D780-74BD-974348C7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691099E-55F4-C79C-C6D0-423B6946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2464CA5-D77F-EF6C-9E29-F76EA3F693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7D89095-E95D-C073-1D28-16A00E9FE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B06B462-E24A-4F34-3E86-DB12D17DE62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417922-2498-76E6-ABCB-EBE20506A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A36493-9B17-5A18-354E-130F8FC9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B7827C2-E0C6-E615-8413-0B3B345A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3A30EA-9FF6-F80A-BB25-AEF29631B0C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D13A91-7ACA-47A7-353A-7BFCC2CA3C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DEB213-3B0F-78DC-630E-72978D9089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A83EB7-A684-38CC-86C4-7B6D53CE6E6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84E2EF-615F-69E6-FF30-D67A49559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90A67E9-8C2E-CCDF-AB83-D1954975C5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1B5388E-0D93-C7FF-2332-A29EFF6A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51D05-82C8-7FF0-D9EE-CDC8F6B9218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4ED140-5955-D7A2-5EBE-88C15C1BEC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D3D42D4-7B80-8F99-4BCE-0327272B4F0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A617F5-84A8-C4EE-D416-5979D9952963}"/>
              </a:ext>
            </a:extLst>
          </p:cNvPr>
          <p:cNvSpPr txBox="1"/>
          <p:nvPr/>
        </p:nvSpPr>
        <p:spPr>
          <a:xfrm>
            <a:off x="281941" y="2382560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 Payment Method button: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the pre-defined payment methods (Cash - Check - Bank)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854D0-6978-9907-7ABC-75ABDBE7D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19" y="1497216"/>
            <a:ext cx="6254755" cy="3949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2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728A67F-D759-EB74-338C-480D7A09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89A0522-779E-893B-3821-690CB595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6B90E31-EBAB-016C-1E3E-1035021BC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7E09F-41CE-C581-168C-5578885EF05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8E5953-BDEE-8B57-8915-082DB937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C0595-7D73-6E33-2578-62453A3D8E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DD5248B-AC47-5F69-F4A0-D904DDA4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49F0FEA-475D-F7C2-58BF-D177FC942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C5666FB-A5A9-3BDA-30C1-1586C968A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A73BB-7323-606D-1252-32C0B188ED1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932714-2100-3691-B1AE-B47EE0D69E6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E38D49-CF41-99A0-C07C-49BA673F805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70240-362C-258D-DC93-CFDAA020430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C2F70C3-9868-12D9-A97F-E77A8C203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3429666-0F38-FB08-3899-AE995D24AE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72ED7C0-AF93-4883-F09A-0F62D05E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838A7-2FFB-1468-4870-A796FB46C73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E1B7A70-1366-3797-2844-A6B6F3A736F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B50E24A-34C6-A915-67F6-77CE1AAEA7D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DE9EA8-EE63-4BA6-7694-A660F24DEFBC}"/>
              </a:ext>
            </a:extLst>
          </p:cNvPr>
          <p:cNvSpPr txBox="1"/>
          <p:nvPr/>
        </p:nvSpPr>
        <p:spPr>
          <a:xfrm>
            <a:off x="189149" y="2177642"/>
            <a:ext cx="3254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Dates button: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Shows all payroll cycles; end a payroll by changing the status to Closed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E6DA97-BCF4-A63C-476B-D149528F4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179" y="1666493"/>
            <a:ext cx="6865689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8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2EDEC7-88EA-5274-ED38-EFF461CA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47BAE4E-7000-32CA-9EEA-31FB37E4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6DA1DE-F1C8-852F-1A7F-1009CF63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3D32372-17BD-75E1-22C5-BBE08A282B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57A499-9F90-E925-302E-2CF072875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301035-9F54-3D15-8DB3-A6E1CF327D7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BC829A3-4FE8-360D-3974-B5911517E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A7ADC2-1A2F-0498-C99F-41459E9FD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3FD9D46-852F-B1CE-0AE6-B46DEE403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BBE32B-057B-B780-20B3-82334E93A06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14C840-455E-EF43-A7D8-B5E6CD4C285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5E4256-B40F-75EB-03B4-30483D4BA62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3905C1-F54F-89D9-2665-2456115717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58C7819-05FE-0CB9-E016-A8D7765A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C8D38D-7188-F2D7-F4A4-721A3F500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F8DC5E3-658F-B7C5-B08F-AAF76472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C0486-A850-EF05-AE89-2A3611DFF3F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6C9BDFB-858F-9C82-D869-2D80FD1E37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54699E-D0CE-0F9B-9B6B-109982D7EFC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0099D-77E1-5597-C32A-C4370BB80A25}"/>
              </a:ext>
            </a:extLst>
          </p:cNvPr>
          <p:cNvSpPr txBox="1"/>
          <p:nvPr/>
        </p:nvSpPr>
        <p:spPr>
          <a:xfrm>
            <a:off x="129799" y="2089151"/>
            <a:ext cx="3444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 Defined Payroll to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Assignment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0975B6-9C38-7ACC-521C-ADC5A5E79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"/>
          <a:stretch/>
        </p:blipFill>
        <p:spPr bwMode="auto">
          <a:xfrm>
            <a:off x="4983515" y="1433772"/>
            <a:ext cx="5802471" cy="40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B08463-B8DD-7E49-F591-CCCB6131DBB9}"/>
              </a:ext>
            </a:extLst>
          </p:cNvPr>
          <p:cNvSpPr/>
          <p:nvPr/>
        </p:nvSpPr>
        <p:spPr>
          <a:xfrm>
            <a:off x="8085468" y="2732332"/>
            <a:ext cx="1323753" cy="17469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8683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81722B-3835-AFF0-A1F4-7FB9CEE3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4A10EF-321A-C63A-B55C-6522AFB0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090941-71B0-AAA3-6B24-6C2361B2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DBCDC6-7AF8-1D90-2E8D-3A039E605002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4904-D7E0-A1EE-367F-714F1CE3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21" y="1799761"/>
            <a:ext cx="2497959" cy="24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7C2694-A29A-0556-D330-1C623117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60001118-95CB-14DD-10F9-55056C030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FC80583-948F-1656-B934-49A36327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9E141AA-FC8B-B7AA-A13B-4213A841116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ABD9A1-E203-0EAE-4D0D-4096A16B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A418F21-DF5B-28F4-38A8-C81C7DF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F38B22E-B6CD-8FCA-2E0C-039934CA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ED2E8F-8BAA-E43B-134B-6738B4A2E62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79EC14-5E06-06C4-26CB-D1AB057ED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4AF745-F0C8-127C-D707-4257B13F8F2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5CB375-851B-4B5C-CF20-1246FFE18D4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4B9A654-64A4-9398-FF30-963BAA1C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0D4196C-AF67-DE65-79AA-370F98E8E1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11738B-73FA-AE64-8F10-575D9B29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CB3851A-7245-AC5F-1840-1554C95E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939" y="1459895"/>
            <a:ext cx="6069378" cy="4016023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D2E2496-6CC1-D169-F536-C87424B98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E4AC48-5450-0993-E708-11F8484E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BF476A-599E-F1E1-9A37-7FD77A77292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56A3293-CB6E-68C0-AE6E-617964ECD7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0B194DD-7345-67B0-80CC-7AE6A0DFD0D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99DD68-4E94-AD0D-912D-4F5F37815B5A}"/>
              </a:ext>
            </a:extLst>
          </p:cNvPr>
          <p:cNvSpPr txBox="1"/>
          <p:nvPr/>
        </p:nvSpPr>
        <p:spPr>
          <a:xfrm>
            <a:off x="106497" y="1379309"/>
            <a:ext cx="3553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Entries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Primary Classification: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Earnings: Any added amount to the income.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Voluntary Deduction: Any requested deduction, Ex. Loan installments.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Involuntary Deduction: Any obligatory deductions, Ex. Tax.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Information: Any added allowances that is not translated into money, Ex. Housing. </a:t>
            </a:r>
            <a:r>
              <a:rPr lang="en-US" sz="1600" dirty="0">
                <a:highlight>
                  <a:srgbClr val="FFFF00"/>
                </a:highlight>
                <a:latin typeface="Aptos" panose="020B0004020202020204" pitchFamily="34" charset="0"/>
                <a:ea typeface="+mj-ea"/>
                <a:cs typeface="+mj-cs"/>
              </a:rPr>
              <a:t>(Reporting Name should be added)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8C05-AD51-301C-3B5D-A967567BA3EA}"/>
              </a:ext>
            </a:extLst>
          </p:cNvPr>
          <p:cNvSpPr/>
          <p:nvPr/>
        </p:nvSpPr>
        <p:spPr>
          <a:xfrm>
            <a:off x="6167820" y="1730625"/>
            <a:ext cx="1314529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42FF32-F9C3-3708-B306-98D39E63935D}"/>
              </a:ext>
            </a:extLst>
          </p:cNvPr>
          <p:cNvSpPr/>
          <p:nvPr/>
        </p:nvSpPr>
        <p:spPr>
          <a:xfrm>
            <a:off x="8580512" y="1741759"/>
            <a:ext cx="2019830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81A7A-5616-73DA-EC21-CA1ED642A10E}"/>
              </a:ext>
            </a:extLst>
          </p:cNvPr>
          <p:cNvSpPr/>
          <p:nvPr/>
        </p:nvSpPr>
        <p:spPr>
          <a:xfrm>
            <a:off x="5372254" y="2138515"/>
            <a:ext cx="2110094" cy="1760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BC4CE8-8D30-D296-48E0-A0476BD60E5B}"/>
              </a:ext>
            </a:extLst>
          </p:cNvPr>
          <p:cNvSpPr/>
          <p:nvPr/>
        </p:nvSpPr>
        <p:spPr>
          <a:xfrm>
            <a:off x="5372254" y="3017229"/>
            <a:ext cx="1037711" cy="5300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706A46-46AC-D629-870E-ED1896EBA55C}"/>
              </a:ext>
            </a:extLst>
          </p:cNvPr>
          <p:cNvSpPr/>
          <p:nvPr/>
        </p:nvSpPr>
        <p:spPr>
          <a:xfrm>
            <a:off x="7255869" y="3087082"/>
            <a:ext cx="1372963" cy="143084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F4934-83E6-C76D-BC42-027EEC4A5ACD}"/>
              </a:ext>
            </a:extLst>
          </p:cNvPr>
          <p:cNvSpPr/>
          <p:nvPr/>
        </p:nvSpPr>
        <p:spPr>
          <a:xfrm>
            <a:off x="9368916" y="3356810"/>
            <a:ext cx="1231425" cy="190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6079A1-C768-38DA-5CE1-71F4D6327946}"/>
              </a:ext>
            </a:extLst>
          </p:cNvPr>
          <p:cNvSpPr/>
          <p:nvPr/>
        </p:nvSpPr>
        <p:spPr>
          <a:xfrm>
            <a:off x="9297982" y="4257048"/>
            <a:ext cx="642431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46EE1E-2139-AA65-DB37-82F188F05AB6}"/>
              </a:ext>
            </a:extLst>
          </p:cNvPr>
          <p:cNvSpPr/>
          <p:nvPr/>
        </p:nvSpPr>
        <p:spPr>
          <a:xfrm>
            <a:off x="5372254" y="4975571"/>
            <a:ext cx="928825" cy="1760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94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000A69A-577C-4BE5-69E5-20D2D8E5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96093B9-24BC-637F-5232-11DB16AC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73B869-661D-8B8A-003C-369D8ED7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5E0FA56-5B14-F01C-92AC-388C30B931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1150EA-AE9A-E21F-94CB-A035B1EB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4BF5B5-45C3-29F8-440B-D117EDCA05A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16C2B29-EE61-1619-BF4A-D2E629A07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178C72-1BBE-5472-B265-DB8432C0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BD3085-0D05-ABE7-93D0-C1AC4AC92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5EF508-FF60-B8C4-C4CB-792EA22FA0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BB55AE-DC75-D9C7-E346-0E662D0C284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14895-D530-5CEA-FA9B-B0C253C689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516CE0-971C-7E95-1891-49F5310BB3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EB46291-CBB9-247F-5643-FD5B4ED5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9FA5E8-4845-06B7-E940-C0D6AB9B0A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94017D-E2BC-D548-400D-7BDA4F3E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890B8E-F0DE-690C-F0D8-9B0C3BF6D11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573280E-2D72-F3C5-D380-F5C5CB398A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391C8D8-139F-762F-4AA9-0DAAA6958E7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288CB-190A-2FAF-13E7-8B614AD95DB7}"/>
              </a:ext>
            </a:extLst>
          </p:cNvPr>
          <p:cNvSpPr txBox="1"/>
          <p:nvPr/>
        </p:nvSpPr>
        <p:spPr>
          <a:xfrm>
            <a:off x="415291" y="181384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&gt; Input Values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Validation Hot Default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17BD28-30DA-CBE0-ED00-26351A8AE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711" y="1657562"/>
            <a:ext cx="6403907" cy="26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3C6F6C-19E1-3847-5CC7-4F93FA9E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5C4018-3BD6-5083-67D9-8FCB2704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DDE0D4-F1DC-FA7C-9A50-081C3A6C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0C772C5-0DF2-B72C-66F1-842AF2E69FC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461E699-569D-AB8B-0B91-BE7FE9159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77FE2B-1317-E15E-B84F-F217FDFB8D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D02CA0-1475-B90E-9ACA-22302D91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B4A664-32DC-FF1B-C1A3-347A9FF8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0BA185-A77B-50E4-AD00-1B8A2744B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E39E50E-B65B-654A-C7AF-D5FA08B6341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F9F174-3AEB-D7EF-BB1F-11B40B727E7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2DA0AD-DCA9-7750-EBEB-3B7C345D58C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B96C23-C599-0277-9AF7-2EB60FBB3A6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0AF5FAE-8DD9-D0A5-ADBB-485F83E3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D2974D8-D5DE-BA89-8FA1-6214B060A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2EB495-C63B-B157-EF95-97FE374F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FCD58D-6CEE-E7AF-5F04-118AC9C522B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61D9455-C426-2308-D62E-ED14286053D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5FF3EB5-587D-2F05-A7C7-3849F5EAE1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2CF758-AE13-38F7-8988-C3623F28222B}"/>
              </a:ext>
            </a:extLst>
          </p:cNvPr>
          <p:cNvSpPr txBox="1"/>
          <p:nvPr/>
        </p:nvSpPr>
        <p:spPr>
          <a:xfrm>
            <a:off x="281941" y="1427858"/>
            <a:ext cx="3254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created element and its eligibility criteria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(leave them empty to apply to all)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 link, press on the effective date in miscellaneous tab, press on delete icon, End Date.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reactivate a link, press on end date in miscellaneous tab, press on delete icon, Next.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091DB-530C-D143-77DB-53EFFEE94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74" y="1499318"/>
            <a:ext cx="5540818" cy="393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88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59BFCA-0CC8-F5C7-878D-64DC514B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2834342-5166-6E1E-07B8-FF3E3841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94CAF58-4FE7-E896-DD73-D6B4B597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9E96E8D-AC2A-0128-434F-267E0BDA8A2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E15D03-39B8-ABA2-74C2-9DB4F268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30E388-87C8-6BEB-0D07-17E9CFAEDDF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EF40815-2DB3-7FEE-D420-8BB14ED8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92612F8-A447-5FB0-AD0F-35984FB8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A538A3-8D54-47D3-EC1E-828F2FF27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CBF699E-E2B8-3391-4071-F1BB8CBADB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92C079-615E-54B5-DA75-0712BEAE44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354E0B-DF6E-9D1C-A9B1-CA912D645D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D3F781-D161-83B1-DC60-4556D1BA0E8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DA71ACD-BA77-E7E7-3A7F-C158DA69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3A3462-5DA6-6E30-BC1A-D32EB44DC8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EFA782A-8CDC-9C07-6469-9D4AE213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23268-EF72-0A56-6A07-FC6D4673C0B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73246-9139-FEFD-A701-2ED06FFD38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7A9568-BC36-B362-F456-D66590A95D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5F77B5-07EF-43AA-D21C-8501A01E12EC}"/>
              </a:ext>
            </a:extLst>
          </p:cNvPr>
          <p:cNvSpPr txBox="1"/>
          <p:nvPr/>
        </p:nvSpPr>
        <p:spPr>
          <a:xfrm>
            <a:off x="68007" y="1797784"/>
            <a:ext cx="34881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an element, it should never be attached to any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 TO DELETE AN ELEMENT?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Firstly, list employees who are linked to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Employees by Element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Search by element name to list all employees linked to 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404C33-5380-5F55-EDCF-AB8B78E8B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 b="13146"/>
          <a:stretch/>
        </p:blipFill>
        <p:spPr bwMode="auto">
          <a:xfrm>
            <a:off x="5439128" y="1471680"/>
            <a:ext cx="5769645" cy="40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35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C32974-D462-422E-7634-1F059D43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EEECEA9-35D6-4542-3E63-26AA654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1088959-460F-6AB0-8929-339520CD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90B71-2BEE-A3EB-E66F-9E51E9DE3EC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1A9CF3C-5783-19FF-3F84-DA76FF1C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252306-ED1B-380B-51CA-6D5F3C90FE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AA4A0F5-44EC-57FE-F992-E3BE9720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608A2F0-E7F4-4A5C-6D6B-43DC23C7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2317DF0-4316-7FC1-1479-F8D964CD5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A7A7739-E8D5-0D95-6106-E1F34BF9804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B7E8E0-EFB3-5ABF-DF4B-99802F55DC3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45E72D-F2CC-E61B-6719-6F7A54BB7C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5331D6-C121-6B37-E92B-295FC72595A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0B870D-673C-0F80-32E9-C6EC9C559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C31547-C385-C1B2-8EC6-99EFBBE697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CF73B72-E77A-70E8-EA1C-F7DA77D1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55515-B8EB-EF8E-4A44-F87FAEF768C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1461A74-EF6B-14EB-B82D-5843011B968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8CDAA5-3CF7-ED71-3475-1A2707284AC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27658E-58E1-7FE0-8123-9062A30008F1}"/>
              </a:ext>
            </a:extLst>
          </p:cNvPr>
          <p:cNvSpPr txBox="1"/>
          <p:nvPr/>
        </p:nvSpPr>
        <p:spPr>
          <a:xfrm>
            <a:off x="415291" y="1813848"/>
            <a:ext cx="3556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Delete Entries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Entries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Entry - Delete icon - Choose "Purge"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B7C8EE-986A-CCFF-9D9E-D191FAA5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08" y="1466079"/>
            <a:ext cx="6372135" cy="402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9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F3CF67-5122-C59B-120F-00FD883E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C89906-1A49-3D74-27DC-159CB02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C9C466E-E5DF-2CFC-B370-2ADE1885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D4260D-12BB-5A98-A1EE-8ECD9F9123BF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462621F-F83B-7A56-B109-E5724D4571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64DDD4-4D92-9DDB-31C6-507EF03C1775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DE3C3C-4626-CEAC-B82E-3F888E36090E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9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A1D5AF-55FF-B3BB-41BD-91DD7654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AD7F4E-4BCE-66B5-27B0-C0C0F154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D53349F-D915-46C4-0180-F220EA1F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0F98C1-4008-88A2-2A9C-056747333C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D5E3B8-F88F-DF41-8B51-76F4884DB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1706AB-36AB-3CBC-3AAF-3BDA6E346D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9E54CF-FE6B-BF37-DC7C-5F5EE18B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8A8E6F-2349-4F1A-934E-E143F707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6DF85A-406C-6782-A4B4-E59F4EB96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56F35B-EB18-102A-D07F-A6527F6DB4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8A4F3-8BF6-0CB4-CA38-A809EF2F421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6B82B3-99AF-3D30-88DE-030A9CAAD77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CEEEA6-553D-9D5E-B650-1ED6FDD7552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0F23BF4-D044-8FE6-C340-BDBBC5BDE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90A65E-E282-045B-CBBE-8EC5E4857E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770E2A6-1CFF-3C71-7D33-703A9847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7BBA56-7DB0-9D68-5127-478CC8B81A5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D654BAE-991C-8DF9-6617-7B59D86A7A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EC2B2B8-6BC0-779F-E169-C8EFA078808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55669A-78F6-2425-75A2-4A904CBE37EB}"/>
              </a:ext>
            </a:extLst>
          </p:cNvPr>
          <p:cNvSpPr txBox="1"/>
          <p:nvPr/>
        </p:nvSpPr>
        <p:spPr>
          <a:xfrm>
            <a:off x="41529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Delete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Link - Delete icon - Choose "Purge"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E1A84F-09F4-3C87-1B70-B5D5D1619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45143"/>
            <a:ext cx="6447477" cy="3959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87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C9ED8C-6079-B115-43C2-E041749D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462756F-B0FD-3EF5-4B84-75525988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724190-F5D7-968D-1FB9-C0471F40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5680AE-AE0A-5A7B-A0EB-ABF3D3A2F0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1D0DC27-6F56-FFC5-7473-C448C32E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97E08-A43C-6110-5634-7B3766B4A8A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4B7B2BA-8E20-2639-B3AC-E7E7B8691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194CA9B-9509-D132-7F3B-A5BB30AF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DA7444F-24D7-CABD-211E-B931AC79F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518F7F-D313-61F0-5AAE-AA5108C25C6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5AB9D9-7EC7-9E42-AECC-EBEF26F39C9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463F94-4263-95C0-7712-AD0C3D1F34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EF9684-A394-037B-29ED-5E5C0A3FC6F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5A555B-8E79-0BEC-F4BB-91D48116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EEEB973-54F4-D1BB-FA3D-3B10F77FBC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F014301-2E90-326F-3ECE-5040F654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4EC6BC-9880-A0CD-8448-6849B496B03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14D477A-919D-DBB5-A2A9-644EE83B510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C00E5BF-29B5-B166-D9A1-89F93CA87B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1992A8-B531-31F9-A2A6-858C376231BD}"/>
              </a:ext>
            </a:extLst>
          </p:cNvPr>
          <p:cNvSpPr txBox="1"/>
          <p:nvPr/>
        </p:nvSpPr>
        <p:spPr>
          <a:xfrm>
            <a:off x="415291" y="1813849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Delete Element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Element - Delete icon - Choose "Purge“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(In case payroll got run choose End Date"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0AA56E-DE7B-276F-4B76-188BD7834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48323"/>
            <a:ext cx="6873969" cy="3702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0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4F197D-81E8-BCD3-2749-D578BBE6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30A3360-08C4-4EEB-7A81-693AB6D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B58CDE-6082-2B68-D64A-0704CE1A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85841-D719-FC34-339A-82BBF760D4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Salary Administration Setup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16D9C2-3E27-5354-2D06-E32DEA1A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84" y="1885094"/>
            <a:ext cx="2794833" cy="27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565FED-2AF2-60E7-1CD7-84384BCF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E830C2E-22CE-1E98-F032-161C1A8D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B91B03B-7E7C-B814-5D4B-13567126F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06A1F49-DA45-2C1F-80F2-B1A57823486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2DF3B9C-3A72-8917-FE8B-21D24CB5C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31806E7-8C05-C56A-8126-EA9853620E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4052BED-E14A-6A3F-EBBF-591FF2A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DB4224-1FA4-994A-A5E1-BE736B1A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A86CA96-BEF3-3796-EFC6-52CA607D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1A6D8-F881-6EB2-FCFC-F876A9122E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441499-047A-9E13-4D7B-27E845EAECD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A0B3D3-588E-5C68-B248-F0D704D88F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80F01-DCD7-33BB-6E21-CEF70479A74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13E944A-112F-C29A-1C7D-1AA417A10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AA568B-81E4-621F-CA81-37FC9CCFF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A06729-4017-37D0-0499-30F43EA3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9EE626-EF1B-F95D-C0CC-0537D335BC6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447F2F5-9803-B9A2-ED5E-C8A48D7EFD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43D1CA3-E7BA-883B-6FCF-1B0AFF265A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1B590A-7EC4-3ADB-E80D-AA2B319B920E}"/>
              </a:ext>
            </a:extLst>
          </p:cNvPr>
          <p:cNvSpPr txBox="1"/>
          <p:nvPr/>
        </p:nvSpPr>
        <p:spPr>
          <a:xfrm>
            <a:off x="198986" y="1813849"/>
            <a:ext cx="3566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element “Basic Salary”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 from Input Values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FDB05-231F-EE3B-A6A5-358C73BC6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r="7534" b="3978"/>
          <a:stretch/>
        </p:blipFill>
        <p:spPr bwMode="auto">
          <a:xfrm>
            <a:off x="5122549" y="1452017"/>
            <a:ext cx="5412223" cy="39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6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7F7B78-4D49-72C2-86BD-DA78F9EDA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2A734E1-E742-3D04-A726-803FC3FB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E79F516-113A-A148-63C9-6598B4DF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886807-1298-438E-BEC3-FFE5FEF3CEA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5408A3-F98A-71A0-A094-B4DA12A2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D9BF4C0-2EDB-B4FB-7929-E10CEE0D7F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790A0A-EEC8-9875-09B1-EA561E3F7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B3B2C0F-544B-BF34-A23A-A1AEBA950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318716C-4909-122C-7207-F7637ACD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C26AC-2314-A29B-DB1A-9A4861B612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11F959-C221-EE84-D12D-57B1A2EAD16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DF23BF-20B5-05AA-639A-55D546EBC5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8BC4B-0C9B-7139-D8E0-E37F80E09C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3653FAD-03F8-FEA8-EC3B-2FE9FE01C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B6E19F-29CF-0314-31D0-85B07C22D1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D822893-32BA-C74A-9FE2-EBB330FD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076AB-50D1-3AF7-4843-876E6A8556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BB06CC1-EC4E-0463-595F-702CE0980EE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E19ED8-4BED-5D14-BE5E-B05BD1BC5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0D5CE0-90FA-96A1-8661-520827493173}"/>
              </a:ext>
            </a:extLst>
          </p:cNvPr>
          <p:cNvSpPr txBox="1"/>
          <p:nvPr/>
        </p:nvSpPr>
        <p:spPr>
          <a:xfrm>
            <a:off x="257976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element "Basic Salary"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03C3BF-5EE4-86BF-E208-FEEEF5FC6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r="10049" b="2461"/>
          <a:stretch/>
        </p:blipFill>
        <p:spPr bwMode="auto">
          <a:xfrm>
            <a:off x="5352596" y="1450002"/>
            <a:ext cx="5187582" cy="399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9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1226A6-596B-82D8-5092-03E84E1A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50D7B38-0733-07F9-5B0B-1F062ACF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E600DE1-B241-3D86-52F3-01510D99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5F4785-D730-F17A-CADB-ADFCEB4B53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826925-A66F-B66E-2596-861C7853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B5BAA3C-8CC5-DF8B-836A-8696AFEF2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35D208-C2DF-58B6-33D9-D6EE3768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2DB072B-66F3-955A-D4AA-CAC180B19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80E3A3F-AFDD-AF1C-4CAE-C55440C2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5178DD8-4612-B58B-C292-81D45B8A711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ED6AD6-A3EE-3188-50D3-14B6DB4BC0B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6D749-5296-6D97-C121-2417F42C58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DB2201-4528-D0CD-742B-3EB81AEDFFE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F41A043-9E81-119B-326A-B04C31AD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78150FE-A784-A648-2D1F-F2A0B79520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E9399-714E-5FB7-D56A-9B6C6313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3E06E-E265-C3FE-1F13-D6C2261AB6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4DA184-92B2-CFAD-EB39-D1CB9E055B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A0DC8C3-0ED0-A1B1-1913-CFA7F4D984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0E01DF-8F58-5723-6C70-89BD8FD9DE9B}"/>
              </a:ext>
            </a:extLst>
          </p:cNvPr>
          <p:cNvSpPr txBox="1"/>
          <p:nvPr/>
        </p:nvSpPr>
        <p:spPr>
          <a:xfrm>
            <a:off x="267808" y="1813848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Define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Salary Basis Name: Prime Salary Basis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Choose created element: "Basic Salary“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Input Value: Pay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8C64D-1B76-65C6-CC3E-6EB26F307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04" y="1453436"/>
            <a:ext cx="6354433" cy="404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85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E060AF-5325-3905-28C2-0677FCEC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2B8F79-5D95-D4DA-00B9-2353E7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BC258A1-EE88-8D44-44AF-78E28FD08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24F0A-4EFB-F785-7A6E-79F132CD6FB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 Salary to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DC539-796E-19A8-2FF6-209D2304D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76" y="1788590"/>
            <a:ext cx="2676449" cy="26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9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D5E1C3-685C-12D5-C247-DC31DB1C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25A9BE-BCF0-25C1-4177-D23C56A3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75F929A-0D41-4BEC-2127-0F722345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838319-2D72-621C-2C15-5315D16FEE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5DC33E-B6F0-5022-FE72-85DA989A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B5BD99B-1DA2-49E5-0728-7FFDBABDCCC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C64CDCB-A997-C8EC-4BDC-957DF6B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A758BC-200B-27D4-B2EF-9CCD628D3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12C389B-B4BF-D5D1-3470-7CB69B557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62142A-585E-1A1A-950C-5CDB13E3955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86C4DA-47D8-8D81-CFD7-32943B02E3B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A1040D-CD58-DA0F-291D-A3773E90B3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A89AE2-0A9A-C1BB-159F-3CCF46B7BFA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2C6A950-B614-F5A2-BF9A-03DEDFD5C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9A25194-C79D-4B84-7723-441DA0A75A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81AB596-8595-AD79-81F2-E53217207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0079E-9E0C-EE0A-F1F2-F4245F6E1D9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7877F9-0D24-A917-542B-DE1CA9D45BE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F632A-1675-5156-7915-3104C58B1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31E6B-F6BF-04A5-683B-AE264899B599}"/>
              </a:ext>
            </a:extLst>
          </p:cNvPr>
          <p:cNvSpPr txBox="1"/>
          <p:nvPr/>
        </p:nvSpPr>
        <p:spPr>
          <a:xfrm>
            <a:off x="28194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Choose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Information tab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Salary Basis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03175A-99A2-D633-AF8F-550F7322A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9" y="1433933"/>
            <a:ext cx="6099704" cy="406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053C45-21A7-7447-7E2B-930F6599CC37}"/>
              </a:ext>
            </a:extLst>
          </p:cNvPr>
          <p:cNvSpPr/>
          <p:nvPr/>
        </p:nvSpPr>
        <p:spPr>
          <a:xfrm>
            <a:off x="7335187" y="3648919"/>
            <a:ext cx="1130739" cy="2624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12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C2B30A-89E1-2F18-3A6D-C9FE837F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178173-3A11-3953-9C58-64A538B5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F874EC-7329-3CE2-9A72-B2388570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D1B50B-3DC9-C307-65FD-E9BBCFB75BA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F2FD2E-2771-E20D-5ADD-97D96A583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097CE-3341-F47D-AED2-1027ED3800F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F0EFF21-4B9F-1755-98A9-705934B14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3D6047C-FE8C-4F99-FD55-38849C052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76BEF7-2864-1CBF-9B0A-7AD97F125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104BF0-8228-7231-10DB-B254B24304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E9DE92-40CD-1CA4-315A-4FAB9619B38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F1F55D-3DD3-DD40-0D16-B74E1975A0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EFC8C2-A973-C1D3-72BB-2CC7F497B48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9AA6B7-9925-708E-9102-71A825FA9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4B6302F-C783-1340-1CC3-2FEE5C9032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F67368-4F35-CCE7-FCF7-FCE07144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F9F77-42C8-51CE-112A-653137128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D74A7-D6E5-5895-9CCE-89B068F051A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488B644-4DD8-7BFD-3923-D8D9BB8DD1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FCB5BE-5C8F-39FF-F922-8EA9DD2CABE7}"/>
              </a:ext>
            </a:extLst>
          </p:cNvPr>
          <p:cNvSpPr txBox="1"/>
          <p:nvPr/>
        </p:nvSpPr>
        <p:spPr>
          <a:xfrm>
            <a:off x="38100" y="1863655"/>
            <a:ext cx="3673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New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(Opens Salary Web Page)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From: Employment Effective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 - Lookups (Proposal Reason): New Hire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Next Salary Review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ED5CF7-BA3B-B1FD-62DC-910FC536AA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1"/>
          <a:stretch/>
        </p:blipFill>
        <p:spPr bwMode="auto">
          <a:xfrm>
            <a:off x="4853109" y="1423940"/>
            <a:ext cx="6814218" cy="4049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96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439EA6A-5144-A390-B035-2F15BB02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F1AF32C-016A-441F-F67A-D3215D9D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6A2EEF8-DD8E-8FEE-916E-1EB4559B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DCAAAB-4FF3-0431-FB8F-EA3E969F29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9965297-760B-EC53-0263-58D0E87FF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8933D-C01B-4E15-7F64-15C7C36663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CE8915A-2490-59A4-7CA8-D4429179F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0BE2C6-2686-C11E-2388-706825663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27E4A6-3855-0E34-1047-2005E022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044794-0A3B-CC30-8779-3538E77A2BE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49C070-8692-A734-EA2F-33C52EDED78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07EDA-B606-942E-911B-9A3458A87F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76243F-1539-39DA-F518-936F536E5F3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4E7C15-A632-0C83-16F7-B688BA42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E2262AE-D031-9A32-6099-595F0EDD19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3DB3C2F-0972-0D3A-073D-9050F4B9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26CD5-80BD-5D67-152A-CDF5607FCA6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64833E0-502C-C224-9ED1-D32C2FD7E65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B4A0A4-2116-35E7-46B1-B000519E077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CE6FCD-2B01-9122-B54D-EB7FB9EFFC38}"/>
              </a:ext>
            </a:extLst>
          </p:cNvPr>
          <p:cNvSpPr txBox="1"/>
          <p:nvPr/>
        </p:nvSpPr>
        <p:spPr>
          <a:xfrm>
            <a:off x="0" y="2911414"/>
            <a:ext cx="3612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Apply - It reflects in Employee's Entries window (Assignment window)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8C3AF-4F59-D55B-F1D5-418D83FEB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16" y="1454550"/>
            <a:ext cx="6878193" cy="404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94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2D8A07-C7FA-E102-DC1E-E7BE00BB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72942B7-03AA-8F9F-6E18-F1842D8E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B91B8D-678E-83F3-C68B-9BA5564C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08D920-153F-89B6-FE7E-0F058CD9A51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A3639C-B799-FE9B-7246-DA5360F7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8977C8-7231-F9B0-00D8-581E1C2C7CF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05F65CB-BCEB-8CD3-967A-846D5A732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48F195E-26BF-F8C9-4BB0-ACA311F10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F0E1BB-D91B-33C3-106D-8A4B475D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998465-D42E-6D69-1C10-560F7F0AA64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1BBE11-48FC-8FAC-866E-BCE00CCB768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52770A-F1F1-77AB-A2A9-CA68EB6E00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CCCAC9-BF94-31C6-DF09-912C11AA3B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F29B23-DE0D-4E85-F91D-CA492F03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999650-CD83-4ACE-B31C-43149FF18F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67E811-1B05-A6BF-589C-931902A4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EA9E5-70D8-4B02-D90E-177DDCBD6A3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933037-B5B2-C0FD-725A-C42978F7608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A348E8-2FDF-221C-6CD2-9BB927A2C2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44FACC-FE5B-A748-8DC9-00961C0294A0}"/>
              </a:ext>
            </a:extLst>
          </p:cNvPr>
          <p:cNvSpPr txBox="1"/>
          <p:nvPr/>
        </p:nvSpPr>
        <p:spPr>
          <a:xfrm>
            <a:off x="203200" y="2400111"/>
            <a:ext cx="370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Application Utilities Lookups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Ctrl + F11 to look for the lists you want to edit/customize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example, search for Nationality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AA673B-F6C7-7EB9-B723-CE4EC42CC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87570"/>
            <a:ext cx="6556015" cy="3914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84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6B0D98-367D-361E-4E44-4514FA59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ABB9588-7F8E-756E-5A56-7949674D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EA651E-131F-79AB-0134-BEBF21A9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1C8509-4647-A95A-3F89-B2B1D70937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9D6950-D97B-15D9-72EB-0EB158A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39BC37-D107-B463-52B4-6AB4317D005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256395-69B8-41C6-524A-0E9A5A57C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9B86A62-0DCF-7257-1D05-C207ACACA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A04582-0E38-39A9-5AEE-602004EB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8C6F04-DD69-8731-4BF2-38520336F20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A7A97-C1EF-F0F2-75A6-ADCE4537442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B6C2A3-E6DA-E1C2-A8EB-D4C5B3191AB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A0A4F2-FADE-A4AB-CB84-82F73A6D0AD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45D1633-8684-9DDA-8B6B-2CB59F1D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DD9BD2E-82D0-531E-C42A-15045A78C6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2D020D-6425-2EE6-289D-86AF6654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5F339-5CEF-0E19-3F93-F9E6EE8FD5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3780655-02C1-C73D-5C4D-CE1A0F1BBE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8F9FD8-6492-FB5A-3C98-D275D393DF9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45A1CF-0CD1-3797-F03A-BB3F285ED2F6}"/>
              </a:ext>
            </a:extLst>
          </p:cNvPr>
          <p:cNvSpPr txBox="1"/>
          <p:nvPr/>
        </p:nvSpPr>
        <p:spPr>
          <a:xfrm>
            <a:off x="0" y="2984887"/>
            <a:ext cx="3731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it is added to Salary History grid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476F5-AE8F-C3B5-EDB3-D29BA7758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5" b="6793"/>
          <a:stretch/>
        </p:blipFill>
        <p:spPr bwMode="auto">
          <a:xfrm>
            <a:off x="4888524" y="1423940"/>
            <a:ext cx="6891345" cy="406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9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9474CA-513B-D9A2-F2E8-9CB79223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0D5C6A-F5EA-1094-9070-03AA3E5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1418E9A-900A-530F-EF12-6EC86F495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6B0000-EB96-6B27-F786-8DF019F4286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8A9010-74FF-5BF3-DA34-62FB5FAE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CE9421D-9969-621B-AFEA-AAF4FFE44C4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FC49046-F2B1-8F52-C765-3A4AA800D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37C0B1-C67A-8653-F2C9-19D44903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EED85F-CDF2-48F2-7B2C-9C4A6A27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B59A2C-6DBB-894B-1F9C-36656563BF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650BAD-0946-566D-D1D9-43CEC333CFC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7B8514-B428-361D-575D-E3076DFC9A5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803324-1D96-4183-3175-901DA8800AB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965E34D-DFB7-C5D3-6020-35A5E197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800252A-D65D-0689-1018-F2FBAEE64A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8D83706-5F60-858D-B067-AED3F1D4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79092-79CD-AC92-C99B-7735EF97BCF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8BF522-0637-DB26-4CC5-933FC12BD96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4CB550-FC4B-168F-C50C-B8BE3067DB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5685D7-4F15-E0FD-B85C-D6A47DAE9ECD}"/>
              </a:ext>
            </a:extLst>
          </p:cNvPr>
          <p:cNvSpPr txBox="1"/>
          <p:nvPr/>
        </p:nvSpPr>
        <p:spPr>
          <a:xfrm>
            <a:off x="193450" y="1581223"/>
            <a:ext cx="3254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Correct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amount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Delete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 (Move to the right and press on delete icon)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96DFE4-4D3C-CC6D-D436-0C70AFC274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68965" r="21265" b="6793"/>
          <a:stretch/>
        </p:blipFill>
        <p:spPr bwMode="auto">
          <a:xfrm>
            <a:off x="4888524" y="2948014"/>
            <a:ext cx="6817521" cy="105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9F2112-C194-C1AB-40D8-770487C07401}"/>
              </a:ext>
            </a:extLst>
          </p:cNvPr>
          <p:cNvSpPr/>
          <p:nvPr/>
        </p:nvSpPr>
        <p:spPr>
          <a:xfrm>
            <a:off x="4972779" y="3312328"/>
            <a:ext cx="541125" cy="1463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559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F3D7E0-1BA3-418E-30A9-66CF8DF7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772FDF-BA1D-9DE1-D57F-082B0750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E1AC27-99D9-6F20-15B8-3D424580A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A019F0-7AC4-5EDB-D4FD-E23A59DFEC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1B81DDA-7798-5380-635F-2762A8B9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730A33-FCD7-517C-E184-7E5695F05CB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47432E3-FF8A-8CCA-3832-84C814E2B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98C55FC-5835-00D5-6F8C-94F66ADC6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B83CF24-597D-BBB7-7BB2-BA82B72D5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4302FA-D179-3263-FF8E-BECDBD2E4C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77D4B7-0484-74E6-A006-1672C59CC10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3E1C35-4EC0-4E84-3304-C00FBDAF11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D9046B-B870-3108-2229-E0E177A944C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78253B7-9E22-3D83-ED15-DBF7E879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4B9B23-33CD-83BA-37FE-437992055C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2275966-2543-9654-8075-D72EB6F7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A033AA-B1FE-736B-D3BC-510A2DA7A5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528BEDD-A45E-A132-1366-AF1760705C6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A52FC-D5CC-B5E8-0CE3-86434346BD6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25F900-286E-78DE-E845-25DFA644578F}"/>
              </a:ext>
            </a:extLst>
          </p:cNvPr>
          <p:cNvSpPr txBox="1"/>
          <p:nvPr/>
        </p:nvSpPr>
        <p:spPr>
          <a:xfrm>
            <a:off x="32386" y="1466410"/>
            <a:ext cx="38246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a Salary Increase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Change % = Only the percentage and it will automatically get calculated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Change: COLA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Ranking:2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113933-195C-2BAF-97C9-A2EBB860D9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27" y="1535314"/>
            <a:ext cx="6961034" cy="3488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2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364D49-F7BD-CFE5-7C08-C2D1B80E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DFF4E7-053D-29DF-7143-6804EE62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BC742FB-49B6-3264-5F5D-6922BE3F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669AEBD-FD59-6A95-7341-D84C581BD4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374AFB-B783-01CE-24BD-91B3325D4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47316C-1C1B-11AC-7BA5-C4E9858AE2A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517DA14-FCD1-DD0C-91AC-18B139860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6B4EC1-B973-3DA9-1E49-5CC17F0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0E96BC-5AD5-3DD2-F8DB-DD0C2524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0EF06A-FE88-E856-C234-1B1E363C326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623178-1853-AEF5-733A-74C34508EF4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0D85E2-28EB-E6E1-AD5A-D589526E5EC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453B98-F1EF-EE6F-28C0-500DD2813B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C0B38B4-85C6-3032-6E99-6870DD10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CB5A696-553C-3341-897F-8A3E05E2A4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4CA217E-FF38-73D3-68AF-A04D4829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D4D506-74E3-F45A-1611-8EB79A99291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664F9B-5902-94F1-182F-CC014CF5D8E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DD7B12-268D-E8B5-20A2-8EEFE895E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3E7C74-7481-4C1E-E0BA-B6FC09375105}"/>
              </a:ext>
            </a:extLst>
          </p:cNvPr>
          <p:cNvSpPr txBox="1"/>
          <p:nvPr/>
        </p:nvSpPr>
        <p:spPr>
          <a:xfrm>
            <a:off x="101600" y="2757526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add an end date to the old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new salary is proposed and should be approved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0B8473-BFD3-CB36-0F02-D5571DB495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1" y="1597550"/>
            <a:ext cx="6956155" cy="337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6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DE4FED-BEB4-A413-4373-F5292A12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136F5EB-E574-A3F6-DB4E-85EF6664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14EAE3F-659C-50DC-62D7-9E9A1442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B024B5-EFE3-5965-FEF3-E80EBE03AC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5742C3B-9E6E-7652-B0A6-87FAF8AD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0B2E3A1-748A-D8D7-9B48-45788CF9F05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E754422-BC60-FBE9-E584-1A7C901C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F80DFF3-AA78-5466-4AA8-F0497D60C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53A3045-8740-58F0-C355-4655B4DAB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CB7259-11B3-1704-26B8-40473178065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8BE693-4099-3139-29A3-27287AE4CC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2829E6-6719-47F3-4375-BB5BEBEF39C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471B37-CA8E-B4F6-ED7E-A5E97E7C17A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D02BC-7032-2B03-796D-C4195899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F4F6AB0-ACEA-7E56-FF21-7802AF6972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3E9D456-E18F-DE7C-96E8-DEA9FC78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EE705-65E4-E2D1-82D5-DC378D313DC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5428DBD-C666-CF3D-DD08-159DF95B46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A48E2-A290-4C4C-A6CF-ED7766135F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9E4924-574E-8696-23B0-32F729618BEA}"/>
              </a:ext>
            </a:extLst>
          </p:cNvPr>
          <p:cNvSpPr txBox="1"/>
          <p:nvPr/>
        </p:nvSpPr>
        <p:spPr>
          <a:xfrm>
            <a:off x="101600" y="2256300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Approve Proposed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Salary Management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proposed salaries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Review and press Approve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F58877-2A2B-A98C-9509-2A607619E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1680"/>
            <a:ext cx="6634883" cy="388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37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2459EF-521E-16F2-331E-31FAA1FD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7C390B-CC53-1EE7-186A-F2B3C246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517D212-66FA-E625-4173-7835765E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A62AF6-6562-275C-345E-33E5531228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3A54A5-C3ED-4A74-F6BB-562FDDCA2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0259F7-36CB-107B-8577-FE17FABF87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ED4BE41-55AD-F2B2-8D27-4F89B570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C94E0DE-0CCB-8C8E-3515-0144A35DA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4BF7344-42C7-0DCB-909A-2ED91CD8C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756309-5D44-61D5-640A-380CBABD167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A98864-D84F-03BC-1677-CFEB0F7578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3207B1-8A9F-6B0D-7E66-BC429D8B6E2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2CD581-A9FC-1621-9E97-63D1396E77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F919F-4BA7-FB17-96CD-33769342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42ED63B-FC70-65C3-91B1-E68D82F980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EB90221-438C-1A96-69E2-7D16D94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0B04F7-0CD1-9B00-2F87-4580A1007A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D71977-0A3D-211C-AAE9-4393A5E625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1D1DDD7-A02D-C221-690C-2300969B83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46D17B-263A-8BE7-9F03-AE7FD3BA9329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Fast Path &gt; 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all salary changes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14F5D8-EBB8-DC87-5FE4-B38C47942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67" y="1655307"/>
            <a:ext cx="6877628" cy="2803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0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248A64E-A9C8-2DE7-D8A6-CBEF8D0E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8DF54C9-44C1-14ED-8A85-84A389F0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9DA21BB-1DBB-0D1B-391C-1A381AA1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855E2-430B-F1C0-EAC3-8EFF49A84E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90A7EA5-53D4-BC6C-7F50-41C5767A1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0D59B8-A314-8486-FC03-5BCB6C8128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1D93EF0-2A67-5683-BF7D-12842223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AA985D-5E8E-7235-E99A-209EBBCB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D4DFD0-3381-1876-42C2-10C5AB2C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448231-4E3B-8C97-DF2A-2B15E8B780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002AE8-FB6C-C582-2159-88601473D8C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7E8F44-9146-5482-FC3F-8EB2FCDAF40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9E94A9-C161-F030-724F-BD6BD47A380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024A377-4AD0-73F6-AF64-E95E1E99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E74D4D-C998-4D08-5AA6-041BFA1C54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8AE33A-584B-BC9E-0CB0-73961556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E6CAD-5BA7-0BBC-15D0-59D7481EB9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BFF3E4-2D31-9434-A48F-403E79651FA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11D9C85-E8D7-CCFA-0FCC-E31F5C094E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F0988C-3C17-B9D9-C0F8-E8CA57EF12AA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Component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used when proposing more than one change on the same exact date.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F21C40-5020-414D-C234-337343DEB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0070"/>
            <a:ext cx="6831536" cy="3516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2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FADBB3F-F246-6F8D-1D5E-4F7846A6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65491A5-0BC6-68F6-C4DE-65EA3780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F9E0F-4254-CAFC-FB79-D9469971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22C8056-4A4F-10BC-3C42-BA5C2C784D6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C53013-B3AD-C4A6-E69F-C2085F8FE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F97091-2072-36CE-B153-8DB0D1D9BB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A3273F-CBDA-0A3C-61C4-3AAA7BAFC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92D41B-5FAF-022B-5ED8-BEFD90C6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309436-4BCD-3D05-FD26-E98C3149B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D1CA330-D58A-F025-F4C1-65D5E82F9F6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FFCD04-7A24-2F8D-7929-38A284C038F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741BD9-F8ED-17E7-B199-863AC81775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4E8BDF-AD99-3761-980F-ACF7DD3F6D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2910857-481F-954A-2029-7B625E03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1DD133-5B6A-612F-F250-5CEE0E908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20774C3-69D5-8350-A43A-95B4C391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FFEDA-26B6-6965-6DDE-3A297AB9B09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EE673EF-4371-ED23-5DC8-66E62DFED7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0EE6A-F246-B5D0-9879-9C8BA8F1C1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47D9D1-270F-F15A-20D4-709A6FE89093}"/>
              </a:ext>
            </a:extLst>
          </p:cNvPr>
          <p:cNvSpPr txBox="1"/>
          <p:nvPr/>
        </p:nvSpPr>
        <p:spPr>
          <a:xfrm>
            <a:off x="38100" y="2056526"/>
            <a:ext cx="36650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Grade &gt; 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adding salary basis grade should be identified, and when adding salary  for an employee holding this grade, it should fall within this range.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Note: Grade Rate should be defined before assigning salary basis to employees.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554C7-9731-047F-9A7E-D77B50F36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1" y="1460348"/>
            <a:ext cx="6102052" cy="28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04D0E5-ABEE-0892-B79B-B0C756EA2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t="11260" r="5776" b="25283"/>
          <a:stretch/>
        </p:blipFill>
        <p:spPr bwMode="auto">
          <a:xfrm>
            <a:off x="5871346" y="2899897"/>
            <a:ext cx="5919019" cy="25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4BEFCA-B0E1-8722-6800-F5C9D6630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12499" r="62193" b="78450"/>
          <a:stretch/>
        </p:blipFill>
        <p:spPr bwMode="auto">
          <a:xfrm>
            <a:off x="6730967" y="4367722"/>
            <a:ext cx="1074060" cy="2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C1D619-5B34-D23F-A9F2-4FDE558B8A6E}"/>
              </a:ext>
            </a:extLst>
          </p:cNvPr>
          <p:cNvSpPr/>
          <p:nvPr/>
        </p:nvSpPr>
        <p:spPr>
          <a:xfrm>
            <a:off x="6730967" y="4379570"/>
            <a:ext cx="1074060" cy="2299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383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B98D73-2064-BDD4-0FFC-62F42AB3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4EDB9CC-B87C-BBE3-3BB4-9CF4D25C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DAA87C-E8F1-F50C-2603-6ED22337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55D565-F9A3-1122-7D15-810F1FDE5B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26C26C1-1C4F-1DF8-17A1-29259820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FBD1EBA-9ED1-B99B-3C42-1DCFE6C2D15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5554938-36F1-04D0-B48D-C9D89E24E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D93840-2CE1-0AED-64D8-4535E525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0B2853E-86F8-3AE5-4B7A-AED962C7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0A73D2-82D5-D379-7EB8-991B1383654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702EE0-0AA3-2F34-E03E-8D0B4A9A765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28D5A2-28B0-1AF5-173B-5F695784B3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2B0B82-0270-C6FD-710A-35EED138E68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806313-0BD4-A29F-961C-12643686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13D4FFF-F10E-7987-4B2B-1C558C6E92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3DEE88E-3B60-663B-7193-825D8174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DC0B74-3C87-82E5-B7EB-AC9D4E111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DCD17F-0ED7-905F-C340-8A9A0BD896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804FAA8-80D5-A125-82E8-27EBFB8896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30A16A-2927-CAF5-712A-C9FC80383660}"/>
              </a:ext>
            </a:extLst>
          </p:cNvPr>
          <p:cNvSpPr txBox="1"/>
          <p:nvPr/>
        </p:nvSpPr>
        <p:spPr>
          <a:xfrm>
            <a:off x="157865" y="2757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automatically generates a warning to prevent salary not within the grade rate.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5669FF-954A-22B5-E7E8-8D4F8D1E7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8171"/>
            <a:ext cx="6914459" cy="34172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D49FBC-A086-686A-F35A-42C7153145A5}"/>
              </a:ext>
            </a:extLst>
          </p:cNvPr>
          <p:cNvSpPr/>
          <p:nvPr/>
        </p:nvSpPr>
        <p:spPr>
          <a:xfrm>
            <a:off x="5021940" y="181160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63E97-6B6D-14C9-A446-F9F548186E86}"/>
              </a:ext>
            </a:extLst>
          </p:cNvPr>
          <p:cNvSpPr/>
          <p:nvPr/>
        </p:nvSpPr>
        <p:spPr>
          <a:xfrm>
            <a:off x="6115664" y="3086513"/>
            <a:ext cx="570271" cy="167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55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AF49F77-3A8D-91D9-D299-8603E9C2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E58BB1-A27D-7BE2-DEFA-FC650CE9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F563D8A-36CC-1F6F-D9CE-F98A97F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15BB4-FAB1-7159-84B9-A8C09F6B4342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Quick Pay Run (ONE EMPLOYEE)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A4E034-A916-B4EF-2457-E652456A2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7FCC98-C22C-B3D8-F972-E4CF0F593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963990-03BD-EC9F-6617-1D2971A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26D7EC-24D8-23E8-178F-724D1F04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FD5FB12-33C0-EE6B-EF4B-70F0A40C272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BCC1C2F-F2E2-24D4-35A6-08C2F657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0D3E8A-B62D-813E-C006-ADC019E149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08641CD-C454-CB6A-ADBD-7B1E730A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EAF8F81-5691-8C30-AC10-AA756B4B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484DDA-6E1F-496D-7D23-53C25CB1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665C3A-C72A-8709-FB8A-8E1C8921533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863355-2252-C600-E7F0-2B6A25F43F2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D9884E-180E-1F8D-B910-8052B50CA08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C677FB-80FC-8081-70C5-4530423D9AD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FDF334-4EEB-2C84-E9ED-E5C4CF6F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9B155A6-BDAF-9A11-7ECB-BB5BF8997A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CFA9A2-8E48-80D7-9E8E-67B6AE04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2E75FA-AF16-2E54-CCFF-DB5D3A8ED67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91F85DD-B3A0-41A0-1345-72B48177086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4C3127-0D6B-5C01-4852-39922BC93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180046-7D64-58FB-C05A-F4F4BF26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57682"/>
            <a:ext cx="6735021" cy="402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1F8B2E-E7C8-E621-7B14-5E195CDB225B}"/>
              </a:ext>
            </a:extLst>
          </p:cNvPr>
          <p:cNvSpPr txBox="1"/>
          <p:nvPr/>
        </p:nvSpPr>
        <p:spPr>
          <a:xfrm>
            <a:off x="455914" y="3157635"/>
            <a:ext cx="370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Or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6697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695E77-69B7-F905-7245-95DB9C90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9EF90F-9CE6-CE7F-3436-B109840C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63B1623-CAD2-C22B-9F57-397304E0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42F8493-DE72-5D15-2776-7323722C687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DE911FF-8CC0-48A3-2D45-D61E52EA8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F2E159-DC44-3059-D06F-1323F59CF97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CC51D30-E861-07F4-40C9-EF0B48590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C447BD-CF0B-DEFF-FA53-43B94C6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FAE68E-FC3D-CB59-6F2D-F3135BA1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4E55A-422C-C36E-D1AE-2D1ACBC3F17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7A20DF-BBA6-F0E3-0D2D-60CC075F786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87ACC6-E73B-58BF-AE2F-47A51519EE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4D23F-C5E7-17D0-0284-94A941816B0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12C98F-09AF-35DA-2411-2D172CCF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AE60B98-856A-0923-BEAC-3021C381D3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A11AC89-6DF0-59AF-3F7E-61F18F5A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62620-B178-1466-1AEA-94661EABE0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86AE9D-97EC-66DB-88BF-DEB4C077644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B00C238-D404-ED2F-A202-06E3C5D5EB9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FB410-A1D6-4A89-E3B5-E3F419FDAD8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31/03/2025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920B74-6C81-1F0F-C0DE-B2D666FA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975" y="1445143"/>
            <a:ext cx="5976122" cy="4014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615A47-B3D9-36F9-45BF-2B832298BD08}"/>
              </a:ext>
            </a:extLst>
          </p:cNvPr>
          <p:cNvSpPr/>
          <p:nvPr/>
        </p:nvSpPr>
        <p:spPr>
          <a:xfrm>
            <a:off x="7021326" y="4671556"/>
            <a:ext cx="952635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47AA7E-49FD-3F73-D034-6307F3E7E6B8}"/>
              </a:ext>
            </a:extLst>
          </p:cNvPr>
          <p:cNvSpPr/>
          <p:nvPr/>
        </p:nvSpPr>
        <p:spPr>
          <a:xfrm>
            <a:off x="5518627" y="467155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929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7C6D664-67CF-4A07-6EE7-4A93C527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9B6BC2-ADD2-8FA7-6377-0C5B67B7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629072-8871-2DC2-A004-436B83B8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EC33F9-8E25-C016-164E-97B0253B258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8FA0F12-6A65-9533-8A46-50A1DD5F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C83074-07AD-CEA1-0AC4-79A64DA14DB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BCF8D61-C622-E6C8-45A5-2DAFF9936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0951FC-5FB5-78F8-D382-C368C096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A5DC50B-9146-C574-124B-81F7A711B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67791F-EC15-B381-FFA4-7871AFCDA19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649EBF-A1CD-DC50-464B-F7346A53E2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D2F063-376F-C47F-66DE-00A385ADD44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56FDC4-621F-BCCC-AD08-6BBE070EB51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8319347-E880-4725-1C45-1D9C70F9A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B11A860-8FD0-962C-7E88-F8AB5B5501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A44FFEB-563B-D087-1337-32A9D380F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258CC1-EFDB-3E76-DE8E-014F320B07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D4455E7-BF79-55FC-94D1-698B600051B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69B00-B03B-4601-9E54-39A431F1A09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4CE810F-8EF4-1E24-70C2-84CBDF6C8CE6}"/>
              </a:ext>
            </a:extLst>
          </p:cNvPr>
          <p:cNvSpPr txBox="1"/>
          <p:nvPr/>
        </p:nvSpPr>
        <p:spPr>
          <a:xfrm>
            <a:off x="101600" y="2623687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Selection Button opens Element Entries window to review included elements.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 starts the quick pay run.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453BCB-04B4-119A-EA64-8049D4910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36" y="1505408"/>
            <a:ext cx="6580657" cy="3836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7F86B3E-AC4C-062C-D70E-1041DF22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88556A-A19C-C3C1-CD9C-F28C764E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40E3752-ACE4-4911-F3E7-EA254AEA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75A542-070D-6804-A1E8-138CE42281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0FDBAD-9F47-35C1-E866-1CD447C98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405586-89A3-FAF6-1D39-E3C5622A94E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6E1EDBB-F2B4-F68D-8FCC-8AC194AA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C47853-C5B2-2454-3C66-462655124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2C43118-75C5-850C-A1D5-508B2D39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DCABEFC-4264-586A-F888-50309C7DCED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5A7B01-A793-A84B-162C-649767A650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C83049-0C34-5515-82C7-30C8A7150C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16A2D-A74A-81B8-8638-767A02B5666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49DE47-60FD-8D02-209D-E07C7B96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6DD73F-8101-8837-52D5-A3A8F5E86E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A158A7E-17B8-50AB-A98C-53F41664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93D303-3025-6E7C-FC9C-6A7D434396D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EEB0F8-0A3F-E5E5-1DF2-E60DAB46F70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8001FA-B5BE-3B0D-6A14-0D64CE13810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5781F4-501E-2068-2F49-0DE772408758}"/>
              </a:ext>
            </a:extLst>
          </p:cNvPr>
          <p:cNvSpPr txBox="1"/>
          <p:nvPr/>
        </p:nvSpPr>
        <p:spPr>
          <a:xfrm>
            <a:off x="38100" y="2615805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status is Complete, View Results Button gets activated to view the following: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30124-6324-57B7-39D3-31E79164C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497" y="1445144"/>
            <a:ext cx="5828638" cy="39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AEF20F-C7DE-4F9D-F129-C9AAC174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EDC888-7DF3-F17D-526E-5F22C272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C34DABF-DBC4-B789-A061-BD4E2BD2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45C4569-E78E-EC20-BAF8-6F62309DE0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639BE98-B64D-6D5B-B146-CBAD90BE9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F2313F-DE19-FDCB-27CC-948D0211BD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B56AB6B-F14C-77D6-B641-24F369881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664686-7AAD-8CFD-8A14-713904DB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85C4BEB-2673-ED61-8353-6012F06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C56F1B-32C4-BDFC-29B1-7F276E2306A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CAAC5E-7C74-165F-FA8B-10FD25F441C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19F651-A940-A0D2-0C06-7B76F8B308F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8AC4F-9050-B41F-2DD5-3543215B7E1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5F9CB52-7AF5-DA5B-2A43-939C405F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9D23F1-D77F-5A4A-26F0-A1AB9FFFD4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217CFEB-9D0B-7022-663B-33178DAB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5E254-4348-2775-664B-3A8B6C3E7BA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D09E8A-8005-B9B6-E73B-049EF2716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FC3F98-CED7-9CFE-8B94-FB484626707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F96381-4047-E51E-20FE-3B4F9EE618B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Run Results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0E5058-C4FD-F1C8-A7F2-780A6EF8E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08" y="1538171"/>
            <a:ext cx="5615293" cy="374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87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51CB41-1D27-6BA0-9EDD-A8323430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9D50B-56FF-EE92-CD80-D79CC52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ACA3EE-F987-DC90-E11E-D1FA9134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01E1E39-1187-D3CB-6CCC-42A6ECA15A1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3C76C6-E552-8851-FBA2-CF313CD3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973014-C458-B9EF-4C58-EB28EDB96FD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C849DA7-9EC7-EBD5-7ECE-8F81BBD52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F2E68E-E537-48EA-6C94-C22F70FE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BB4508-5AA9-BA34-3118-E693C468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F5B6FC-7721-B161-C34E-4F5A19E5804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3B671C-5626-E98F-6190-13689C9D72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FD8D6-A74B-8D91-F822-448FA0C01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652B99-6A51-68EA-0C4F-D93ACF5721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8FF695E-4CF1-DBD4-BF34-3B207DA4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A1B20CE-5679-30B9-7AB8-00ED31DF7D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0F5706F-9796-B783-D78B-D23C0673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0E5D36-588C-C604-E473-E6663D5C6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BF04FE0-AFDB-0BFC-214B-23B0D31BF7E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448EF56-C50A-544B-B3F1-F4CB7538B49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1FD599-AA0E-B602-8C75-7942092315C5}"/>
              </a:ext>
            </a:extLst>
          </p:cNvPr>
          <p:cNvSpPr txBox="1"/>
          <p:nvPr/>
        </p:nvSpPr>
        <p:spPr>
          <a:xfrm>
            <a:off x="38100" y="2000002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Balances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After running quick pay, Balances button shows all balances included.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CB3EBC-14F4-9D3B-D379-15CE85339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94" y="1514884"/>
            <a:ext cx="5859068" cy="390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15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A71213-FEE1-FBFF-0537-FFA435A5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34CC73-32D3-2DC7-8870-2114B1CB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53D622A-679B-1D4A-B65B-D2883298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0A9F52-3D9F-C597-5AEE-709F870C577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2EF54E-DCAF-7BE5-72E0-ED4E5768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2B6385-0A75-23DC-C4B3-3D16836D795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7C2B836-95B4-DDA5-6E77-D7D068A76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70B102-3EA1-3FC3-EE82-91EB6C15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533D651-6F94-8B45-95A0-B8714490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5C95E-7E10-64CD-4634-C3E94791B7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E47B3C-964F-8B38-40D4-D75715830EE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6DD637-BFDF-87FA-A062-53D3BE4BAA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EEB4A2-F0FC-9774-CC1B-0CDFD7D3376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C96181C-A920-0A1A-BC78-4E0965B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1A3679-4D24-09EE-1027-B8506B0A2D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DED722A-DC2E-FD8A-0B6C-446163E0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5A0ED-019A-FF12-B418-FEFB21A0A02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3E18E5-5BAF-CFAB-9C89-49F4A880FAB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7631EA-E3D6-31E2-9977-AA2AE4FCDEA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39FD46-66D8-48B7-6330-E5C6F8C7C82F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create you own balance lists ex. Earnings -Voluntary and Involuntary Deductions - Net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Balance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0948DC-7C88-4472-7C46-92D079DDD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5" y="1518828"/>
            <a:ext cx="6550063" cy="3641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4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442A02B-4AE7-CA4D-67C5-F0DB5BD1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DA17A7B-CE10-BAAC-F93B-8171C3AB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D46569-4E5D-D6E2-02B7-5444C941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1187B0-A20C-EDA8-014E-099A3B8A444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512949-9A4E-BD24-A9F1-8C752BB2E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658A99-D6B1-00AA-3C5F-FD17E7DBC15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571600-B50E-62CC-7C9D-4DF5140E4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05CBB43-EA93-769F-0933-81DB99C64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FFCA62-B32C-51AF-C846-AF18575B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4BAF9DC-E506-C2BD-96F0-DEA3C0F69F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65DA1C-EC3D-5501-AD14-4C28671EA1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24EC1D-A2E7-A90F-BDB4-33145D83085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92E28A-36F4-054D-0F5C-98F8884260C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4A48D50-B47D-9018-37F3-CBECE3C57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424B856-B108-0C56-53DB-9E41EDCB6D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168D5-8E3D-6F15-BDFC-0F73C60E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C2417D-F852-140D-2341-6CD1F450F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9274487-3BF0-ECEF-D9CF-8271A66B1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2F4256-BF6C-F904-D0FE-B482FE2FB0D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7E286-5F97-8000-C196-D5516AD9D38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Feeds Button is to review and add each element separately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02C8D1-FC93-1A99-DA32-3A0B796B3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71" y="1624964"/>
            <a:ext cx="6902997" cy="311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9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6330E71-306D-3CAA-E8E3-8C0F25C0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FEF6765-2512-FE27-C4C8-0A6983FA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57A6B-3551-ECE4-35E9-1D0F2E8C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606F1D-BACA-EFC7-B900-455128036A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695F6ED-C911-413C-F672-DEB421E05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AF07E4-0A4E-87CF-8845-6212C79D35F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16ACA5F-2BA6-3C28-C645-684B71274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A851CA-95FE-2BCA-2781-FCCC2730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80C943-0609-A3CE-A866-3CE6B8E0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F8182E-B91B-78F3-F074-8CFA086DCA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9E84AE-0296-2CCF-1385-3E9218EEDD6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EF344AB-1A4D-823D-7F37-305B2B3E3C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497680-781E-9CF9-E968-031141CD395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E1BF13-1E2E-3734-2C93-5DA079D42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1DA5DBF-212A-4E90-6335-30FC742D4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0736BE-4C22-677E-7EB6-15C402A3B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AB55D-7FBB-B81F-471F-4F1444099CC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FBA55FF-6BA2-3603-6C91-2735F00A0D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2C47021-4D2D-2DC0-F994-2633D7D584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5383CE-6E55-9BBF-04AB-EED5D21E6B1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Classifications Button is to add whole set of a category at one time into feeds. Ex. Earnings, deductions, etc.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0C8106-E84C-1F31-2A2B-62352BB78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71" y="1806758"/>
            <a:ext cx="6063539" cy="25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96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79AC23-39C7-85C3-B377-8B64D5D4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DB2214-877D-3B39-7934-9CF68037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58282B5-9791-132F-8AC5-465850D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3401C9-9FFF-F9F8-DC22-CA796E26FE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2021E96-59CC-3C24-46F4-C710FA69D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2AB5CA-2DAC-9B90-B6E6-E17579AC85A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9785A6A-8B1D-3F31-FE5B-121924D6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4DABF86-FED8-3136-7A5B-BC033958B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8EFDA4A-D156-70B3-A799-29A2112B7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2419C2-5F2F-E25D-B414-B440BDF8CD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284B4A-0EAE-0186-4B32-1FFB8A0C13A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E76D0A-C464-35CF-C7A6-89BFFA3552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13F753-C7D7-206B-E594-00C4AD66C9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6955F-D8D7-2A45-968D-9A4429F3F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9A315DA-6147-63EA-E610-8E76BE64A8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46029-7448-AF18-8A82-ECF36505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98341A-562E-6D6A-827F-B8499A56607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189C0CE-B4C6-436D-BEA0-FE03773DFC3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433F91-3674-D887-CDB3-B1D51F2A0BF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FC76C5-2DAA-C468-C616-15DB51D2A581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Dimensions Button should be added after creating the balance. (Name: Assignment Run)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699C9B-6AF5-D9C5-5CB3-E53FAFCC3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887874"/>
            <a:ext cx="6604924" cy="216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1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A29CD7A-2895-B33F-31D6-EA5ACDCE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22429A9-B648-8C91-16A2-23F9E8A2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E5631A-9375-9415-DF6A-545E9FB4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6405E8D-0717-D474-1530-7914D35739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144290-B381-752D-851D-39D0C67D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9D7476-5346-8E32-A816-7379744B78F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CB7DC4D-830A-B50A-24D0-1A979F0E0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42E457B-7A5F-41C9-62B4-3BB13DAE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B7E4E3-E966-023B-981B-ABF039F9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913031-3B08-73F0-49A6-DDF9FB43F3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33F91-FD7F-931F-7AEE-BC8886AC029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857F65-E058-0532-7B32-78D4C2502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3F3B73-E60A-EABF-A7CF-FD97FC7466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7627F1C-960E-0618-B862-20036FB0F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E8E04D-C2BE-F3CA-6D62-F2EA9A3E49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5E0E3E6-4196-A588-7F4B-02EDE17C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97B1-B142-B1D9-BB52-6F74899975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8525CB4-A2A3-7177-6323-CC422B1699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BD980C9-F274-BB37-BD17-E4C705933A7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9C713B-D28F-4667-4974-F6C16F2F4B0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Re-run quick pay after repeating the process to create balances lists and this is how it looks: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73E242-8A4F-5879-F4D0-D36939E80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71681"/>
            <a:ext cx="5874531" cy="3924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98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1919</Words>
  <Application>Microsoft Office PowerPoint</Application>
  <PresentationFormat>Widescreen</PresentationFormat>
  <Paragraphs>409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Aptos</vt:lpstr>
      <vt:lpstr>Aptos Display</vt:lpstr>
      <vt:lpstr>Arial</vt:lpstr>
      <vt:lpstr>Oswald</vt:lpstr>
      <vt:lpstr>Oswald SemiBold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2025-04-25T19:39:53Z</dcterms:created>
  <dcterms:modified xsi:type="dcterms:W3CDTF">2025-04-25T19:40:53Z</dcterms:modified>
</cp:coreProperties>
</file>